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92" r:id="rId7"/>
    <p:sldId id="291" r:id="rId8"/>
    <p:sldId id="293" r:id="rId9"/>
    <p:sldId id="297" r:id="rId10"/>
    <p:sldId id="296" r:id="rId11"/>
    <p:sldId id="298" r:id="rId12"/>
    <p:sldId id="300" r:id="rId13"/>
    <p:sldId id="301" r:id="rId14"/>
    <p:sldId id="302" r:id="rId15"/>
    <p:sldId id="287" r:id="rId16"/>
    <p:sldId id="289" r:id="rId17"/>
    <p:sldId id="290" r:id="rId18"/>
    <p:sldId id="299" r:id="rId19"/>
    <p:sldId id="294" r:id="rId20"/>
    <p:sldId id="288" r:id="rId21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42B6B-20FD-0F47-9C5C-B8E12B42A6B5}" v="2" dt="2023-10-17T13:48:4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-Grasset Joseph" userId="S::joseph.baudgras@hes-so.ch::ce833b5a-185d-4e4c-b70e-4a494bb7f43c" providerId="AD" clId="Web-{C65C133C-1698-4E45-8CAA-28E9DF49FB07}"/>
    <pc:docChg chg="addSld modSld">
      <pc:chgData name="Baud-Grasset Joseph" userId="S::joseph.baudgras@hes-so.ch::ce833b5a-185d-4e4c-b70e-4a494bb7f43c" providerId="AD" clId="Web-{C65C133C-1698-4E45-8CAA-28E9DF49FB07}" dt="2023-10-03T14:36:23.399" v="33" actId="20577"/>
      <pc:docMkLst>
        <pc:docMk/>
      </pc:docMkLst>
      <pc:sldChg chg="modSp new">
        <pc:chgData name="Baud-Grasset Joseph" userId="S::joseph.baudgras@hes-so.ch::ce833b5a-185d-4e4c-b70e-4a494bb7f43c" providerId="AD" clId="Web-{C65C133C-1698-4E45-8CAA-28E9DF49FB07}" dt="2023-10-03T14:36:23.399" v="33" actId="20577"/>
        <pc:sldMkLst>
          <pc:docMk/>
          <pc:sldMk cId="2855173266" sldId="295"/>
        </pc:sldMkLst>
        <pc:spChg chg="mod">
          <ac:chgData name="Baud-Grasset Joseph" userId="S::joseph.baudgras@hes-so.ch::ce833b5a-185d-4e4c-b70e-4a494bb7f43c" providerId="AD" clId="Web-{C65C133C-1698-4E45-8CAA-28E9DF49FB07}" dt="2023-10-03T14:35:52.085" v="7" actId="20577"/>
          <ac:spMkLst>
            <pc:docMk/>
            <pc:sldMk cId="2855173266" sldId="295"/>
            <ac:spMk id="2" creationId="{CF271E23-CAA2-D224-9EEC-14915F34C7AE}"/>
          </ac:spMkLst>
        </pc:spChg>
        <pc:spChg chg="mod">
          <ac:chgData name="Baud-Grasset Joseph" userId="S::joseph.baudgras@hes-so.ch::ce833b5a-185d-4e4c-b70e-4a494bb7f43c" providerId="AD" clId="Web-{C65C133C-1698-4E45-8CAA-28E9DF49FB07}" dt="2023-10-03T14:36:23.399" v="33" actId="20577"/>
          <ac:spMkLst>
            <pc:docMk/>
            <pc:sldMk cId="2855173266" sldId="295"/>
            <ac:spMk id="3" creationId="{C10CD162-4F80-40FB-088E-07318B216C79}"/>
          </ac:spMkLst>
        </pc:spChg>
      </pc:sldChg>
    </pc:docChg>
  </pc:docChgLst>
  <pc:docChgLst>
    <pc:chgData name="Morisod Eloïse" userId="1406ceb1-4458-4fc1-9141-1613161f1803" providerId="ADAL" clId="{7200A3AE-41B4-EC49-99A7-E2F9E11878D3}"/>
    <pc:docChg chg="undo redo custSel addSld delSld modSld sldOrd">
      <pc:chgData name="Morisod Eloïse" userId="1406ceb1-4458-4fc1-9141-1613161f1803" providerId="ADAL" clId="{7200A3AE-41B4-EC49-99A7-E2F9E11878D3}" dt="2023-10-17T07:11:58.966" v="1901" actId="20577"/>
      <pc:docMkLst>
        <pc:docMk/>
      </pc:docMkLst>
      <pc:sldChg chg="delSp modSp mod">
        <pc:chgData name="Morisod Eloïse" userId="1406ceb1-4458-4fc1-9141-1613161f1803" providerId="ADAL" clId="{7200A3AE-41B4-EC49-99A7-E2F9E11878D3}" dt="2023-10-10T09:29:31.045" v="1757" actId="478"/>
        <pc:sldMkLst>
          <pc:docMk/>
          <pc:sldMk cId="0" sldId="256"/>
        </pc:sldMkLst>
        <pc:picChg chg="del mod">
          <ac:chgData name="Morisod Eloïse" userId="1406ceb1-4458-4fc1-9141-1613161f1803" providerId="ADAL" clId="{7200A3AE-41B4-EC49-99A7-E2F9E11878D3}" dt="2023-10-10T09:29:31.045" v="1757" actId="478"/>
          <ac:picMkLst>
            <pc:docMk/>
            <pc:sldMk cId="0" sldId="256"/>
            <ac:picMk id="4" creationId="{D20D1A4C-3798-D0F7-E108-76A79A24C0F4}"/>
          </ac:picMkLst>
        </pc:picChg>
      </pc:sldChg>
      <pc:sldChg chg="addSp delSp modSp mod">
        <pc:chgData name="Morisod Eloïse" userId="1406ceb1-4458-4fc1-9141-1613161f1803" providerId="ADAL" clId="{7200A3AE-41B4-EC49-99A7-E2F9E11878D3}" dt="2023-10-10T09:29:18.371" v="1756" actId="1076"/>
        <pc:sldMkLst>
          <pc:docMk/>
          <pc:sldMk cId="0" sldId="258"/>
        </pc:sldMkLst>
        <pc:spChg chg="mod">
          <ac:chgData name="Morisod Eloïse" userId="1406ceb1-4458-4fc1-9141-1613161f1803" providerId="ADAL" clId="{7200A3AE-41B4-EC49-99A7-E2F9E11878D3}" dt="2023-10-03T12:45:59.617" v="14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Morisod Eloïse" userId="1406ceb1-4458-4fc1-9141-1613161f1803" providerId="ADAL" clId="{7200A3AE-41B4-EC49-99A7-E2F9E11878D3}" dt="2023-10-10T09:29:04.066" v="1754" actId="20577"/>
          <ac:spMkLst>
            <pc:docMk/>
            <pc:sldMk cId="0" sldId="258"/>
            <ac:spMk id="4" creationId="{00000000-0000-0000-0000-000000000000}"/>
          </ac:spMkLst>
        </pc:spChg>
        <pc:spChg chg="add mod">
          <ac:chgData name="Morisod Eloïse" userId="1406ceb1-4458-4fc1-9141-1613161f1803" providerId="ADAL" clId="{7200A3AE-41B4-EC49-99A7-E2F9E11878D3}" dt="2023-10-03T13:02:18.399" v="380" actId="14100"/>
          <ac:spMkLst>
            <pc:docMk/>
            <pc:sldMk cId="0" sldId="258"/>
            <ac:spMk id="21" creationId="{90626E57-2B26-42BF-1E66-7D25FE492610}"/>
          </ac:spMkLst>
        </pc:spChg>
        <pc:picChg chg="add mod">
          <ac:chgData name="Morisod Eloïse" userId="1406ceb1-4458-4fc1-9141-1613161f1803" providerId="ADAL" clId="{7200A3AE-41B4-EC49-99A7-E2F9E11878D3}" dt="2023-10-10T09:29:18.371" v="1756" actId="1076"/>
          <ac:picMkLst>
            <pc:docMk/>
            <pc:sldMk cId="0" sldId="258"/>
            <ac:picMk id="5" creationId="{035C9C64-F1B5-3327-C7F1-4D4A08CA7162}"/>
          </ac:picMkLst>
        </pc:picChg>
        <pc:picChg chg="add mod">
          <ac:chgData name="Morisod Eloïse" userId="1406ceb1-4458-4fc1-9141-1613161f1803" providerId="ADAL" clId="{7200A3AE-41B4-EC49-99A7-E2F9E11878D3}" dt="2023-10-10T09:29:18.371" v="1756" actId="1076"/>
          <ac:picMkLst>
            <pc:docMk/>
            <pc:sldMk cId="0" sldId="258"/>
            <ac:picMk id="7" creationId="{16083C21-6468-3C94-F4C3-DFB7E2807752}"/>
          </ac:picMkLst>
        </pc:picChg>
        <pc:picChg chg="add del mod">
          <ac:chgData name="Morisod Eloïse" userId="1406ceb1-4458-4fc1-9141-1613161f1803" providerId="ADAL" clId="{7200A3AE-41B4-EC49-99A7-E2F9E11878D3}" dt="2023-10-03T12:54:19.757" v="265" actId="478"/>
          <ac:picMkLst>
            <pc:docMk/>
            <pc:sldMk cId="0" sldId="258"/>
            <ac:picMk id="9" creationId="{316FA0C9-03C6-248A-F364-D23E61BB0B91}"/>
          </ac:picMkLst>
        </pc:picChg>
        <pc:picChg chg="add mod">
          <ac:chgData name="Morisod Eloïse" userId="1406ceb1-4458-4fc1-9141-1613161f1803" providerId="ADAL" clId="{7200A3AE-41B4-EC49-99A7-E2F9E11878D3}" dt="2023-10-10T09:29:18.371" v="1756" actId="1076"/>
          <ac:picMkLst>
            <pc:docMk/>
            <pc:sldMk cId="0" sldId="258"/>
            <ac:picMk id="10" creationId="{CB3A7D71-33B4-B64E-FF3C-E2DD0B800927}"/>
          </ac:picMkLst>
        </pc:picChg>
        <pc:picChg chg="add mod">
          <ac:chgData name="Morisod Eloïse" userId="1406ceb1-4458-4fc1-9141-1613161f1803" providerId="ADAL" clId="{7200A3AE-41B4-EC49-99A7-E2F9E11878D3}" dt="2023-10-03T13:48:10.927" v="398" actId="1036"/>
          <ac:picMkLst>
            <pc:docMk/>
            <pc:sldMk cId="0" sldId="258"/>
            <ac:picMk id="12" creationId="{CDDFC664-E442-EDD2-8D95-68936196F181}"/>
          </ac:picMkLst>
        </pc:picChg>
        <pc:picChg chg="add del mod">
          <ac:chgData name="Morisod Eloïse" userId="1406ceb1-4458-4fc1-9141-1613161f1803" providerId="ADAL" clId="{7200A3AE-41B4-EC49-99A7-E2F9E11878D3}" dt="2023-10-10T09:29:06.616" v="1755" actId="478"/>
          <ac:picMkLst>
            <pc:docMk/>
            <pc:sldMk cId="0" sldId="258"/>
            <ac:picMk id="13" creationId="{18603FAA-54A4-EC17-A96B-08CD533BA693}"/>
          </ac:picMkLst>
        </pc:picChg>
        <pc:picChg chg="add mod">
          <ac:chgData name="Morisod Eloïse" userId="1406ceb1-4458-4fc1-9141-1613161f1803" providerId="ADAL" clId="{7200A3AE-41B4-EC49-99A7-E2F9E11878D3}" dt="2023-10-03T13:02:20.014" v="383" actId="1038"/>
          <ac:picMkLst>
            <pc:docMk/>
            <pc:sldMk cId="0" sldId="258"/>
            <ac:picMk id="14" creationId="{15F2F385-E68C-7A97-076D-90C7935A3E65}"/>
          </ac:picMkLst>
        </pc:picChg>
        <pc:picChg chg="add mod">
          <ac:chgData name="Morisod Eloïse" userId="1406ceb1-4458-4fc1-9141-1613161f1803" providerId="ADAL" clId="{7200A3AE-41B4-EC49-99A7-E2F9E11878D3}" dt="2023-10-03T13:48:07.285" v="395" actId="1076"/>
          <ac:picMkLst>
            <pc:docMk/>
            <pc:sldMk cId="0" sldId="258"/>
            <ac:picMk id="15" creationId="{2E28112D-AA49-530F-B186-CA9D08FB9C0F}"/>
          </ac:picMkLst>
        </pc:picChg>
        <pc:picChg chg="add mod">
          <ac:chgData name="Morisod Eloïse" userId="1406ceb1-4458-4fc1-9141-1613161f1803" providerId="ADAL" clId="{7200A3AE-41B4-EC49-99A7-E2F9E11878D3}" dt="2023-10-03T13:48:08.867" v="396" actId="1076"/>
          <ac:picMkLst>
            <pc:docMk/>
            <pc:sldMk cId="0" sldId="258"/>
            <ac:picMk id="17" creationId="{3857DE20-45A3-6D57-0F75-D9F59C468111}"/>
          </ac:picMkLst>
        </pc:picChg>
        <pc:picChg chg="add mod">
          <ac:chgData name="Morisod Eloïse" userId="1406ceb1-4458-4fc1-9141-1613161f1803" providerId="ADAL" clId="{7200A3AE-41B4-EC49-99A7-E2F9E11878D3}" dt="2023-10-10T09:29:18.371" v="1756" actId="1076"/>
          <ac:picMkLst>
            <pc:docMk/>
            <pc:sldMk cId="0" sldId="258"/>
            <ac:picMk id="18" creationId="{E23657CB-7203-25AC-6873-6A433819CB5F}"/>
          </ac:picMkLst>
        </pc:picChg>
        <pc:picChg chg="add mod">
          <ac:chgData name="Morisod Eloïse" userId="1406ceb1-4458-4fc1-9141-1613161f1803" providerId="ADAL" clId="{7200A3AE-41B4-EC49-99A7-E2F9E11878D3}" dt="2023-10-10T09:29:18.371" v="1756" actId="1076"/>
          <ac:picMkLst>
            <pc:docMk/>
            <pc:sldMk cId="0" sldId="258"/>
            <ac:picMk id="19" creationId="{826FAA89-385E-81F6-83EE-A81C98F4DC86}"/>
          </ac:picMkLst>
        </pc:picChg>
        <pc:picChg chg="add mod">
          <ac:chgData name="Morisod Eloïse" userId="1406ceb1-4458-4fc1-9141-1613161f1803" providerId="ADAL" clId="{7200A3AE-41B4-EC49-99A7-E2F9E11878D3}" dt="2023-10-10T09:29:18.371" v="1756" actId="1076"/>
          <ac:picMkLst>
            <pc:docMk/>
            <pc:sldMk cId="0" sldId="258"/>
            <ac:picMk id="20" creationId="{79769F11-C730-9E78-A91E-D5FE50FDD692}"/>
          </ac:picMkLst>
        </pc:picChg>
      </pc:sldChg>
      <pc:sldChg chg="del">
        <pc:chgData name="Morisod Eloïse" userId="1406ceb1-4458-4fc1-9141-1613161f1803" providerId="ADAL" clId="{7200A3AE-41B4-EC49-99A7-E2F9E11878D3}" dt="2023-10-10T09:00:22.078" v="968" actId="2696"/>
        <pc:sldMkLst>
          <pc:docMk/>
          <pc:sldMk cId="0" sldId="259"/>
        </pc:sldMkLst>
      </pc:sldChg>
      <pc:sldChg chg="del">
        <pc:chgData name="Morisod Eloïse" userId="1406ceb1-4458-4fc1-9141-1613161f1803" providerId="ADAL" clId="{7200A3AE-41B4-EC49-99A7-E2F9E11878D3}" dt="2023-10-10T08:58:45.159" v="921" actId="2696"/>
        <pc:sldMkLst>
          <pc:docMk/>
          <pc:sldMk cId="0" sldId="283"/>
        </pc:sldMkLst>
      </pc:sldChg>
      <pc:sldChg chg="del">
        <pc:chgData name="Morisod Eloïse" userId="1406ceb1-4458-4fc1-9141-1613161f1803" providerId="ADAL" clId="{7200A3AE-41B4-EC49-99A7-E2F9E11878D3}" dt="2023-10-10T09:13:31.777" v="1559" actId="2696"/>
        <pc:sldMkLst>
          <pc:docMk/>
          <pc:sldMk cId="406387071" sldId="285"/>
        </pc:sldMkLst>
      </pc:sldChg>
      <pc:sldChg chg="del">
        <pc:chgData name="Morisod Eloïse" userId="1406ceb1-4458-4fc1-9141-1613161f1803" providerId="ADAL" clId="{7200A3AE-41B4-EC49-99A7-E2F9E11878D3}" dt="2023-10-10T09:00:20.578" v="967" actId="2696"/>
        <pc:sldMkLst>
          <pc:docMk/>
          <pc:sldMk cId="3979794045" sldId="286"/>
        </pc:sldMkLst>
      </pc:sldChg>
      <pc:sldChg chg="mod ord modShow">
        <pc:chgData name="Morisod Eloïse" userId="1406ceb1-4458-4fc1-9141-1613161f1803" providerId="ADAL" clId="{7200A3AE-41B4-EC49-99A7-E2F9E11878D3}" dt="2023-10-10T09:00:29.513" v="970" actId="20578"/>
        <pc:sldMkLst>
          <pc:docMk/>
          <pc:sldMk cId="4142750257" sldId="287"/>
        </pc:sldMkLst>
      </pc:sldChg>
      <pc:sldChg chg="mod ord modShow">
        <pc:chgData name="Morisod Eloïse" userId="1406ceb1-4458-4fc1-9141-1613161f1803" providerId="ADAL" clId="{7200A3AE-41B4-EC49-99A7-E2F9E11878D3}" dt="2023-10-10T09:00:39.002" v="971" actId="20578"/>
        <pc:sldMkLst>
          <pc:docMk/>
          <pc:sldMk cId="1137320835" sldId="289"/>
        </pc:sldMkLst>
      </pc:sldChg>
      <pc:sldChg chg="mod ord modShow">
        <pc:chgData name="Morisod Eloïse" userId="1406ceb1-4458-4fc1-9141-1613161f1803" providerId="ADAL" clId="{7200A3AE-41B4-EC49-99A7-E2F9E11878D3}" dt="2023-10-10T09:00:39.002" v="971" actId="20578"/>
        <pc:sldMkLst>
          <pc:docMk/>
          <pc:sldMk cId="3726060212" sldId="290"/>
        </pc:sldMkLst>
      </pc:sldChg>
      <pc:sldChg chg="modSp add mod">
        <pc:chgData name="Morisod Eloïse" userId="1406ceb1-4458-4fc1-9141-1613161f1803" providerId="ADAL" clId="{7200A3AE-41B4-EC49-99A7-E2F9E11878D3}" dt="2023-10-10T09:19:59.741" v="1726" actId="20577"/>
        <pc:sldMkLst>
          <pc:docMk/>
          <pc:sldMk cId="256354592" sldId="291"/>
        </pc:sldMkLst>
        <pc:spChg chg="mod">
          <ac:chgData name="Morisod Eloïse" userId="1406ceb1-4458-4fc1-9141-1613161f1803" providerId="ADAL" clId="{7200A3AE-41B4-EC49-99A7-E2F9E11878D3}" dt="2023-10-10T09:19:59.741" v="1726" actId="20577"/>
          <ac:spMkLst>
            <pc:docMk/>
            <pc:sldMk cId="256354592" sldId="291"/>
            <ac:spMk id="4" creationId="{00000000-0000-0000-0000-000000000000}"/>
          </ac:spMkLst>
        </pc:spChg>
      </pc:sldChg>
      <pc:sldChg chg="delSp modSp add mod">
        <pc:chgData name="Morisod Eloïse" userId="1406ceb1-4458-4fc1-9141-1613161f1803" providerId="ADAL" clId="{7200A3AE-41B4-EC49-99A7-E2F9E11878D3}" dt="2023-10-10T09:29:39.058" v="1760" actId="20577"/>
        <pc:sldMkLst>
          <pc:docMk/>
          <pc:sldMk cId="1027421261" sldId="292"/>
        </pc:sldMkLst>
        <pc:spChg chg="mod">
          <ac:chgData name="Morisod Eloïse" userId="1406ceb1-4458-4fc1-9141-1613161f1803" providerId="ADAL" clId="{7200A3AE-41B4-EC49-99A7-E2F9E11878D3}" dt="2023-10-03T13:49:02.929" v="407" actId="20577"/>
          <ac:spMkLst>
            <pc:docMk/>
            <pc:sldMk cId="1027421261" sldId="292"/>
            <ac:spMk id="2" creationId="{00000000-0000-0000-0000-000000000000}"/>
          </ac:spMkLst>
        </pc:spChg>
        <pc:spChg chg="mod">
          <ac:chgData name="Morisod Eloïse" userId="1406ceb1-4458-4fc1-9141-1613161f1803" providerId="ADAL" clId="{7200A3AE-41B4-EC49-99A7-E2F9E11878D3}" dt="2023-10-10T09:29:39.058" v="1760" actId="20577"/>
          <ac:spMkLst>
            <pc:docMk/>
            <pc:sldMk cId="1027421261" sldId="292"/>
            <ac:spMk id="4" creationId="{00000000-0000-0000-0000-000000000000}"/>
          </ac:spMkLst>
        </pc:spChg>
        <pc:spChg chg="del">
          <ac:chgData name="Morisod Eloïse" userId="1406ceb1-4458-4fc1-9141-1613161f1803" providerId="ADAL" clId="{7200A3AE-41B4-EC49-99A7-E2F9E11878D3}" dt="2023-10-03T13:49:14.832" v="408" actId="478"/>
          <ac:spMkLst>
            <pc:docMk/>
            <pc:sldMk cId="1027421261" sldId="292"/>
            <ac:spMk id="21" creationId="{90626E57-2B26-42BF-1E66-7D25FE492610}"/>
          </ac:spMkLst>
        </pc:sp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5" creationId="{035C9C64-F1B5-3327-C7F1-4D4A08CA7162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7" creationId="{16083C21-6468-3C94-F4C3-DFB7E2807752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10" creationId="{CB3A7D71-33B4-B64E-FF3C-E2DD0B800927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12" creationId="{CDDFC664-E442-EDD2-8D95-68936196F181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13" creationId="{18603FAA-54A4-EC17-A96B-08CD533BA693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14" creationId="{15F2F385-E68C-7A97-076D-90C7935A3E65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15" creationId="{2E28112D-AA49-530F-B186-CA9D08FB9C0F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17" creationId="{3857DE20-45A3-6D57-0F75-D9F59C468111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18" creationId="{E23657CB-7203-25AC-6873-6A433819CB5F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19" creationId="{826FAA89-385E-81F6-83EE-A81C98F4DC86}"/>
          </ac:picMkLst>
        </pc:picChg>
        <pc:picChg chg="del">
          <ac:chgData name="Morisod Eloïse" userId="1406ceb1-4458-4fc1-9141-1613161f1803" providerId="ADAL" clId="{7200A3AE-41B4-EC49-99A7-E2F9E11878D3}" dt="2023-10-03T13:49:14.832" v="408" actId="478"/>
          <ac:picMkLst>
            <pc:docMk/>
            <pc:sldMk cId="1027421261" sldId="292"/>
            <ac:picMk id="20" creationId="{79769F11-C730-9E78-A91E-D5FE50FDD692}"/>
          </ac:picMkLst>
        </pc:picChg>
      </pc:sldChg>
      <pc:sldChg chg="delSp modSp mod">
        <pc:chgData name="Morisod Eloïse" userId="1406ceb1-4458-4fc1-9141-1613161f1803" providerId="ADAL" clId="{7200A3AE-41B4-EC49-99A7-E2F9E11878D3}" dt="2023-10-10T09:16:24.915" v="1694" actId="5793"/>
        <pc:sldMkLst>
          <pc:docMk/>
          <pc:sldMk cId="1410675354" sldId="293"/>
        </pc:sldMkLst>
        <pc:spChg chg="mod">
          <ac:chgData name="Morisod Eloïse" userId="1406ceb1-4458-4fc1-9141-1613161f1803" providerId="ADAL" clId="{7200A3AE-41B4-EC49-99A7-E2F9E11878D3}" dt="2023-10-10T08:52:56.840" v="629" actId="20577"/>
          <ac:spMkLst>
            <pc:docMk/>
            <pc:sldMk cId="1410675354" sldId="293"/>
            <ac:spMk id="2" creationId="{382D9F3E-B140-E069-DF89-CA057332C676}"/>
          </ac:spMkLst>
        </pc:spChg>
        <pc:spChg chg="mod">
          <ac:chgData name="Morisod Eloïse" userId="1406ceb1-4458-4fc1-9141-1613161f1803" providerId="ADAL" clId="{7200A3AE-41B4-EC49-99A7-E2F9E11878D3}" dt="2023-10-10T09:16:24.915" v="1694" actId="5793"/>
          <ac:spMkLst>
            <pc:docMk/>
            <pc:sldMk cId="1410675354" sldId="293"/>
            <ac:spMk id="3" creationId="{DCB18A30-A12C-9BA0-C6DF-CA43CAECF50D}"/>
          </ac:spMkLst>
        </pc:spChg>
        <pc:picChg chg="del">
          <ac:chgData name="Morisod Eloïse" userId="1406ceb1-4458-4fc1-9141-1613161f1803" providerId="ADAL" clId="{7200A3AE-41B4-EC49-99A7-E2F9E11878D3}" dt="2023-10-10T08:52:38.486" v="607" actId="478"/>
          <ac:picMkLst>
            <pc:docMk/>
            <pc:sldMk cId="1410675354" sldId="293"/>
            <ac:picMk id="4" creationId="{C6F36648-523B-6D83-3DA0-C771EC90E366}"/>
          </ac:picMkLst>
        </pc:picChg>
        <pc:picChg chg="del">
          <ac:chgData name="Morisod Eloïse" userId="1406ceb1-4458-4fc1-9141-1613161f1803" providerId="ADAL" clId="{7200A3AE-41B4-EC49-99A7-E2F9E11878D3}" dt="2023-10-10T08:52:38.486" v="607" actId="478"/>
          <ac:picMkLst>
            <pc:docMk/>
            <pc:sldMk cId="1410675354" sldId="293"/>
            <ac:picMk id="5" creationId="{582F6CF2-8B99-0592-E130-EFBCEEA183D7}"/>
          </ac:picMkLst>
        </pc:picChg>
        <pc:picChg chg="del">
          <ac:chgData name="Morisod Eloïse" userId="1406ceb1-4458-4fc1-9141-1613161f1803" providerId="ADAL" clId="{7200A3AE-41B4-EC49-99A7-E2F9E11878D3}" dt="2023-10-10T08:52:38.486" v="607" actId="478"/>
          <ac:picMkLst>
            <pc:docMk/>
            <pc:sldMk cId="1410675354" sldId="293"/>
            <ac:picMk id="6" creationId="{E578CD68-01E6-C88A-79DF-F68BEF93A239}"/>
          </ac:picMkLst>
        </pc:picChg>
        <pc:picChg chg="del">
          <ac:chgData name="Morisod Eloïse" userId="1406ceb1-4458-4fc1-9141-1613161f1803" providerId="ADAL" clId="{7200A3AE-41B4-EC49-99A7-E2F9E11878D3}" dt="2023-10-10T08:52:38.486" v="607" actId="478"/>
          <ac:picMkLst>
            <pc:docMk/>
            <pc:sldMk cId="1410675354" sldId="293"/>
            <ac:picMk id="7" creationId="{E3A47F94-571C-0AF0-7D5A-92ED05AD23BF}"/>
          </ac:picMkLst>
        </pc:picChg>
      </pc:sldChg>
      <pc:sldChg chg="modSp mod">
        <pc:chgData name="Morisod Eloïse" userId="1406ceb1-4458-4fc1-9141-1613161f1803" providerId="ADAL" clId="{7200A3AE-41B4-EC49-99A7-E2F9E11878D3}" dt="2023-10-17T07:10:23.352" v="1897" actId="20577"/>
        <pc:sldMkLst>
          <pc:docMk/>
          <pc:sldMk cId="2743752486" sldId="294"/>
        </pc:sldMkLst>
        <pc:spChg chg="mod">
          <ac:chgData name="Morisod Eloïse" userId="1406ceb1-4458-4fc1-9141-1613161f1803" providerId="ADAL" clId="{7200A3AE-41B4-EC49-99A7-E2F9E11878D3}" dt="2023-10-10T09:19:10.033" v="1724" actId="20577"/>
          <ac:spMkLst>
            <pc:docMk/>
            <pc:sldMk cId="2743752486" sldId="294"/>
            <ac:spMk id="2" creationId="{228002FE-4DC2-614C-169C-D9BF80770C1C}"/>
          </ac:spMkLst>
        </pc:spChg>
        <pc:spChg chg="mod">
          <ac:chgData name="Morisod Eloïse" userId="1406ceb1-4458-4fc1-9141-1613161f1803" providerId="ADAL" clId="{7200A3AE-41B4-EC49-99A7-E2F9E11878D3}" dt="2023-10-17T07:10:23.352" v="1897" actId="20577"/>
          <ac:spMkLst>
            <pc:docMk/>
            <pc:sldMk cId="2743752486" sldId="294"/>
            <ac:spMk id="3" creationId="{5ECBCB92-7733-81E3-CCAB-15FE2BD2F5FE}"/>
          </ac:spMkLst>
        </pc:spChg>
      </pc:sldChg>
      <pc:sldChg chg="addSp delSp modSp mod">
        <pc:chgData name="Morisod Eloïse" userId="1406ceb1-4458-4fc1-9141-1613161f1803" providerId="ADAL" clId="{7200A3AE-41B4-EC49-99A7-E2F9E11878D3}" dt="2023-10-17T07:11:58.966" v="1901" actId="20577"/>
        <pc:sldMkLst>
          <pc:docMk/>
          <pc:sldMk cId="1226877567" sldId="296"/>
        </pc:sldMkLst>
        <pc:spChg chg="mod">
          <ac:chgData name="Morisod Eloïse" userId="1406ceb1-4458-4fc1-9141-1613161f1803" providerId="ADAL" clId="{7200A3AE-41B4-EC49-99A7-E2F9E11878D3}" dt="2023-10-10T08:58:11.946" v="918" actId="20577"/>
          <ac:spMkLst>
            <pc:docMk/>
            <pc:sldMk cId="1226877567" sldId="296"/>
            <ac:spMk id="2" creationId="{382D9F3E-B140-E069-DF89-CA057332C676}"/>
          </ac:spMkLst>
        </pc:spChg>
        <pc:spChg chg="mod">
          <ac:chgData name="Morisod Eloïse" userId="1406ceb1-4458-4fc1-9141-1613161f1803" providerId="ADAL" clId="{7200A3AE-41B4-EC49-99A7-E2F9E11878D3}" dt="2023-10-10T08:48:08.275" v="538" actId="14100"/>
          <ac:spMkLst>
            <pc:docMk/>
            <pc:sldMk cId="1226877567" sldId="296"/>
            <ac:spMk id="3" creationId="{DCB18A30-A12C-9BA0-C6DF-CA43CAECF50D}"/>
          </ac:spMkLst>
        </pc:spChg>
        <pc:spChg chg="add mod">
          <ac:chgData name="Morisod Eloïse" userId="1406ceb1-4458-4fc1-9141-1613161f1803" providerId="ADAL" clId="{7200A3AE-41B4-EC49-99A7-E2F9E11878D3}" dt="2023-10-17T07:11:58.966" v="1901" actId="20577"/>
          <ac:spMkLst>
            <pc:docMk/>
            <pc:sldMk cId="1226877567" sldId="296"/>
            <ac:spMk id="7" creationId="{E13E1436-14E9-15DC-C992-9515F4B3D103}"/>
          </ac:spMkLst>
        </pc:spChg>
        <pc:spChg chg="add mod">
          <ac:chgData name="Morisod Eloïse" userId="1406ceb1-4458-4fc1-9141-1613161f1803" providerId="ADAL" clId="{7200A3AE-41B4-EC49-99A7-E2F9E11878D3}" dt="2023-10-10T08:51:06.160" v="602" actId="12789"/>
          <ac:spMkLst>
            <pc:docMk/>
            <pc:sldMk cId="1226877567" sldId="296"/>
            <ac:spMk id="8" creationId="{CFEF9FDA-3B22-55FA-22A4-59C8DF18BCEC}"/>
          </ac:spMkLst>
        </pc:spChg>
        <pc:picChg chg="del">
          <ac:chgData name="Morisod Eloïse" userId="1406ceb1-4458-4fc1-9141-1613161f1803" providerId="ADAL" clId="{7200A3AE-41B4-EC49-99A7-E2F9E11878D3}" dt="2023-10-10T08:48:03.574" v="536" actId="478"/>
          <ac:picMkLst>
            <pc:docMk/>
            <pc:sldMk cId="1226877567" sldId="296"/>
            <ac:picMk id="4" creationId="{C6F36648-523B-6D83-3DA0-C771EC90E366}"/>
          </ac:picMkLst>
        </pc:picChg>
        <pc:picChg chg="add mod">
          <ac:chgData name="Morisod Eloïse" userId="1406ceb1-4458-4fc1-9141-1613161f1803" providerId="ADAL" clId="{7200A3AE-41B4-EC49-99A7-E2F9E11878D3}" dt="2023-10-10T08:51:25.070" v="605" actId="1076"/>
          <ac:picMkLst>
            <pc:docMk/>
            <pc:sldMk cId="1226877567" sldId="296"/>
            <ac:picMk id="6" creationId="{4D2E2CD2-6B19-70D7-3319-CA8EE4C7B1B1}"/>
          </ac:picMkLst>
        </pc:picChg>
      </pc:sldChg>
      <pc:sldChg chg="modSp add mod">
        <pc:chgData name="Morisod Eloïse" userId="1406ceb1-4458-4fc1-9141-1613161f1803" providerId="ADAL" clId="{7200A3AE-41B4-EC49-99A7-E2F9E11878D3}" dt="2023-10-10T08:58:05.056" v="900" actId="20577"/>
        <pc:sldMkLst>
          <pc:docMk/>
          <pc:sldMk cId="2330416222" sldId="297"/>
        </pc:sldMkLst>
        <pc:spChg chg="mod">
          <ac:chgData name="Morisod Eloïse" userId="1406ceb1-4458-4fc1-9141-1613161f1803" providerId="ADAL" clId="{7200A3AE-41B4-EC49-99A7-E2F9E11878D3}" dt="2023-10-10T08:58:05.056" v="900" actId="20577"/>
          <ac:spMkLst>
            <pc:docMk/>
            <pc:sldMk cId="2330416222" sldId="297"/>
            <ac:spMk id="2" creationId="{382D9F3E-B140-E069-DF89-CA057332C676}"/>
          </ac:spMkLst>
        </pc:spChg>
      </pc:sldChg>
      <pc:sldChg chg="addSp delSp modSp add mod">
        <pc:chgData name="Morisod Eloïse" userId="1406ceb1-4458-4fc1-9141-1613161f1803" providerId="ADAL" clId="{7200A3AE-41B4-EC49-99A7-E2F9E11878D3}" dt="2023-10-10T09:20:51.672" v="1735" actId="20577"/>
        <pc:sldMkLst>
          <pc:docMk/>
          <pc:sldMk cId="2069015096" sldId="298"/>
        </pc:sldMkLst>
        <pc:spChg chg="mod">
          <ac:chgData name="Morisod Eloïse" userId="1406ceb1-4458-4fc1-9141-1613161f1803" providerId="ADAL" clId="{7200A3AE-41B4-EC49-99A7-E2F9E11878D3}" dt="2023-10-10T08:57:59.850" v="880" actId="20577"/>
          <ac:spMkLst>
            <pc:docMk/>
            <pc:sldMk cId="2069015096" sldId="298"/>
            <ac:spMk id="2" creationId="{382D9F3E-B140-E069-DF89-CA057332C676}"/>
          </ac:spMkLst>
        </pc:spChg>
        <pc:spChg chg="add del mod">
          <ac:chgData name="Morisod Eloïse" userId="1406ceb1-4458-4fc1-9141-1613161f1803" providerId="ADAL" clId="{7200A3AE-41B4-EC49-99A7-E2F9E11878D3}" dt="2023-10-10T08:57:20.656" v="809"/>
          <ac:spMkLst>
            <pc:docMk/>
            <pc:sldMk cId="2069015096" sldId="298"/>
            <ac:spMk id="4" creationId="{FB707766-2EF2-293B-753B-1BDEE9271C6F}"/>
          </ac:spMkLst>
        </pc:spChg>
        <pc:spChg chg="add del mod">
          <ac:chgData name="Morisod Eloïse" userId="1406ceb1-4458-4fc1-9141-1613161f1803" providerId="ADAL" clId="{7200A3AE-41B4-EC49-99A7-E2F9E11878D3}" dt="2023-10-10T08:56:45.302" v="779"/>
          <ac:spMkLst>
            <pc:docMk/>
            <pc:sldMk cId="2069015096" sldId="298"/>
            <ac:spMk id="5" creationId="{964E8C8C-2753-0C89-A962-FF18A1502E04}"/>
          </ac:spMkLst>
        </pc:spChg>
        <pc:spChg chg="del">
          <ac:chgData name="Morisod Eloïse" userId="1406ceb1-4458-4fc1-9141-1613161f1803" providerId="ADAL" clId="{7200A3AE-41B4-EC49-99A7-E2F9E11878D3}" dt="2023-10-10T08:56:39.422" v="775" actId="478"/>
          <ac:spMkLst>
            <pc:docMk/>
            <pc:sldMk cId="2069015096" sldId="298"/>
            <ac:spMk id="7" creationId="{E13E1436-14E9-15DC-C992-9515F4B3D103}"/>
          </ac:spMkLst>
        </pc:spChg>
        <pc:spChg chg="del">
          <ac:chgData name="Morisod Eloïse" userId="1406ceb1-4458-4fc1-9141-1613161f1803" providerId="ADAL" clId="{7200A3AE-41B4-EC49-99A7-E2F9E11878D3}" dt="2023-10-10T08:56:37.871" v="774" actId="478"/>
          <ac:spMkLst>
            <pc:docMk/>
            <pc:sldMk cId="2069015096" sldId="298"/>
            <ac:spMk id="8" creationId="{CFEF9FDA-3B22-55FA-22A4-59C8DF18BCEC}"/>
          </ac:spMkLst>
        </pc:spChg>
        <pc:spChg chg="add mod">
          <ac:chgData name="Morisod Eloïse" userId="1406ceb1-4458-4fc1-9141-1613161f1803" providerId="ADAL" clId="{7200A3AE-41B4-EC49-99A7-E2F9E11878D3}" dt="2023-10-10T08:58:16.644" v="919" actId="20577"/>
          <ac:spMkLst>
            <pc:docMk/>
            <pc:sldMk cId="2069015096" sldId="298"/>
            <ac:spMk id="9" creationId="{64BF5375-983A-D1BA-B9A2-B109AA1E1B62}"/>
          </ac:spMkLst>
        </pc:spChg>
        <pc:spChg chg="add mod">
          <ac:chgData name="Morisod Eloïse" userId="1406ceb1-4458-4fc1-9141-1613161f1803" providerId="ADAL" clId="{7200A3AE-41B4-EC49-99A7-E2F9E11878D3}" dt="2023-10-10T09:20:51.672" v="1735" actId="20577"/>
          <ac:spMkLst>
            <pc:docMk/>
            <pc:sldMk cId="2069015096" sldId="298"/>
            <ac:spMk id="10" creationId="{CB21E58F-C06D-10CC-3FAE-47BB280AB77A}"/>
          </ac:spMkLst>
        </pc:spChg>
        <pc:picChg chg="del">
          <ac:chgData name="Morisod Eloïse" userId="1406ceb1-4458-4fc1-9141-1613161f1803" providerId="ADAL" clId="{7200A3AE-41B4-EC49-99A7-E2F9E11878D3}" dt="2023-10-10T08:56:34.644" v="773" actId="478"/>
          <ac:picMkLst>
            <pc:docMk/>
            <pc:sldMk cId="2069015096" sldId="298"/>
            <ac:picMk id="6" creationId="{4D2E2CD2-6B19-70D7-3319-CA8EE4C7B1B1}"/>
          </ac:picMkLst>
        </pc:picChg>
      </pc:sldChg>
      <pc:sldChg chg="modSp add mod ord">
        <pc:chgData name="Morisod Eloïse" userId="1406ceb1-4458-4fc1-9141-1613161f1803" providerId="ADAL" clId="{7200A3AE-41B4-EC49-99A7-E2F9E11878D3}" dt="2023-10-10T09:08:36.947" v="1459" actId="20577"/>
        <pc:sldMkLst>
          <pc:docMk/>
          <pc:sldMk cId="4096926813" sldId="299"/>
        </pc:sldMkLst>
        <pc:spChg chg="mod">
          <ac:chgData name="Morisod Eloïse" userId="1406ceb1-4458-4fc1-9141-1613161f1803" providerId="ADAL" clId="{7200A3AE-41B4-EC49-99A7-E2F9E11878D3}" dt="2023-10-10T09:08:36.947" v="1459" actId="20577"/>
          <ac:spMkLst>
            <pc:docMk/>
            <pc:sldMk cId="4096926813" sldId="299"/>
            <ac:spMk id="1282512683" creationId="{00000000-0000-0000-0000-000000000000}"/>
          </ac:spMkLst>
        </pc:spChg>
      </pc:sldChg>
      <pc:sldChg chg="addSp delSp modSp add mod">
        <pc:chgData name="Morisod Eloïse" userId="1406ceb1-4458-4fc1-9141-1613161f1803" providerId="ADAL" clId="{7200A3AE-41B4-EC49-99A7-E2F9E11878D3}" dt="2023-10-10T09:21:22.622" v="1740" actId="5793"/>
        <pc:sldMkLst>
          <pc:docMk/>
          <pc:sldMk cId="1889364059" sldId="300"/>
        </pc:sldMkLst>
        <pc:spChg chg="add mod">
          <ac:chgData name="Morisod Eloïse" userId="1406ceb1-4458-4fc1-9141-1613161f1803" providerId="ADAL" clId="{7200A3AE-41B4-EC49-99A7-E2F9E11878D3}" dt="2023-10-10T09:21:22.622" v="1740" actId="5793"/>
          <ac:spMkLst>
            <pc:docMk/>
            <pc:sldMk cId="1889364059" sldId="300"/>
            <ac:spMk id="5" creationId="{599BABF4-9443-5D09-25C6-4FD3BC5C9563}"/>
          </ac:spMkLst>
        </pc:spChg>
        <pc:spChg chg="del mod">
          <ac:chgData name="Morisod Eloïse" userId="1406ceb1-4458-4fc1-9141-1613161f1803" providerId="ADAL" clId="{7200A3AE-41B4-EC49-99A7-E2F9E11878D3}" dt="2023-10-10T08:59:34.466" v="928" actId="478"/>
          <ac:spMkLst>
            <pc:docMk/>
            <pc:sldMk cId="1889364059" sldId="300"/>
            <ac:spMk id="10" creationId="{CB21E58F-C06D-10CC-3FAE-47BB280AB77A}"/>
          </ac:spMkLst>
        </pc:spChg>
      </pc:sldChg>
      <pc:sldChg chg="modSp add mod">
        <pc:chgData name="Morisod Eloïse" userId="1406ceb1-4458-4fc1-9141-1613161f1803" providerId="ADAL" clId="{7200A3AE-41B4-EC49-99A7-E2F9E11878D3}" dt="2023-10-10T09:21:35.863" v="1742" actId="20577"/>
        <pc:sldMkLst>
          <pc:docMk/>
          <pc:sldMk cId="3885073016" sldId="301"/>
        </pc:sldMkLst>
        <pc:spChg chg="mod">
          <ac:chgData name="Morisod Eloïse" userId="1406ceb1-4458-4fc1-9141-1613161f1803" providerId="ADAL" clId="{7200A3AE-41B4-EC49-99A7-E2F9E11878D3}" dt="2023-10-10T09:01:38.655" v="1007" actId="20577"/>
          <ac:spMkLst>
            <pc:docMk/>
            <pc:sldMk cId="3885073016" sldId="301"/>
            <ac:spMk id="2" creationId="{382D9F3E-B140-E069-DF89-CA057332C676}"/>
          </ac:spMkLst>
        </pc:spChg>
        <pc:spChg chg="mod">
          <ac:chgData name="Morisod Eloïse" userId="1406ceb1-4458-4fc1-9141-1613161f1803" providerId="ADAL" clId="{7200A3AE-41B4-EC49-99A7-E2F9E11878D3}" dt="2023-10-10T09:21:35.863" v="1742" actId="20577"/>
          <ac:spMkLst>
            <pc:docMk/>
            <pc:sldMk cId="3885073016" sldId="301"/>
            <ac:spMk id="5" creationId="{599BABF4-9443-5D09-25C6-4FD3BC5C9563}"/>
          </ac:spMkLst>
        </pc:spChg>
      </pc:sldChg>
      <pc:sldChg chg="modSp add mod">
        <pc:chgData name="Morisod Eloïse" userId="1406ceb1-4458-4fc1-9141-1613161f1803" providerId="ADAL" clId="{7200A3AE-41B4-EC49-99A7-E2F9E11878D3}" dt="2023-10-10T09:25:09.987" v="1753" actId="20577"/>
        <pc:sldMkLst>
          <pc:docMk/>
          <pc:sldMk cId="1454423811" sldId="302"/>
        </pc:sldMkLst>
        <pc:spChg chg="mod">
          <ac:chgData name="Morisod Eloïse" userId="1406ceb1-4458-4fc1-9141-1613161f1803" providerId="ADAL" clId="{7200A3AE-41B4-EC49-99A7-E2F9E11878D3}" dt="2023-10-10T09:06:38.965" v="1304" actId="20577"/>
          <ac:spMkLst>
            <pc:docMk/>
            <pc:sldMk cId="1454423811" sldId="302"/>
            <ac:spMk id="2" creationId="{382D9F3E-B140-E069-DF89-CA057332C676}"/>
          </ac:spMkLst>
        </pc:spChg>
        <pc:spChg chg="mod">
          <ac:chgData name="Morisod Eloïse" userId="1406ceb1-4458-4fc1-9141-1613161f1803" providerId="ADAL" clId="{7200A3AE-41B4-EC49-99A7-E2F9E11878D3}" dt="2023-10-10T09:25:09.987" v="1753" actId="20577"/>
          <ac:spMkLst>
            <pc:docMk/>
            <pc:sldMk cId="1454423811" sldId="302"/>
            <ac:spMk id="5" creationId="{599BABF4-9443-5D09-25C6-4FD3BC5C9563}"/>
          </ac:spMkLst>
        </pc:spChg>
      </pc:sldChg>
      <pc:sldChg chg="add del">
        <pc:chgData name="Morisod Eloïse" userId="1406ceb1-4458-4fc1-9141-1613161f1803" providerId="ADAL" clId="{7200A3AE-41B4-EC49-99A7-E2F9E11878D3}" dt="2023-10-10T09:12:24.094" v="1557" actId="2696"/>
        <pc:sldMkLst>
          <pc:docMk/>
          <pc:sldMk cId="934148662" sldId="303"/>
        </pc:sldMkLst>
      </pc:sldChg>
    </pc:docChg>
  </pc:docChgLst>
  <pc:docChgLst>
    <pc:chgData name="Baud-Grasset Joseph" userId="S::joseph.baudgras@hes-so.ch::ce833b5a-185d-4e4c-b70e-4a494bb7f43c" providerId="AD" clId="Web-{3E5949C3-1906-4937-A207-A9660DD914B1}"/>
    <pc:docChg chg="modSld">
      <pc:chgData name="Baud-Grasset Joseph" userId="S::joseph.baudgras@hes-so.ch::ce833b5a-185d-4e4c-b70e-4a494bb7f43c" providerId="AD" clId="Web-{3E5949C3-1906-4937-A207-A9660DD914B1}" dt="2023-10-10T09:32:44.843" v="17" actId="20577"/>
      <pc:docMkLst>
        <pc:docMk/>
      </pc:docMkLst>
      <pc:sldChg chg="modSp">
        <pc:chgData name="Baud-Grasset Joseph" userId="S::joseph.baudgras@hes-so.ch::ce833b5a-185d-4e4c-b70e-4a494bb7f43c" providerId="AD" clId="Web-{3E5949C3-1906-4937-A207-A9660DD914B1}" dt="2023-10-10T09:32:44.843" v="17" actId="20577"/>
        <pc:sldMkLst>
          <pc:docMk/>
          <pc:sldMk cId="2743752486" sldId="294"/>
        </pc:sldMkLst>
        <pc:spChg chg="mod">
          <ac:chgData name="Baud-Grasset Joseph" userId="S::joseph.baudgras@hes-so.ch::ce833b5a-185d-4e4c-b70e-4a494bb7f43c" providerId="AD" clId="Web-{3E5949C3-1906-4937-A207-A9660DD914B1}" dt="2023-10-10T09:32:44.843" v="17" actId="20577"/>
          <ac:spMkLst>
            <pc:docMk/>
            <pc:sldMk cId="2743752486" sldId="294"/>
            <ac:spMk id="3" creationId="{5ECBCB92-7733-81E3-CCAB-15FE2BD2F5FE}"/>
          </ac:spMkLst>
        </pc:spChg>
      </pc:sldChg>
    </pc:docChg>
  </pc:docChgLst>
  <pc:docChgLst>
    <pc:chgData name="Baud-Grasset Joseph" userId="S::joseph.baudgras@hes-so.ch::ce833b5a-185d-4e4c-b70e-4a494bb7f43c" providerId="AD" clId="Web-{E99A674F-0119-4A44-B48D-8DB2C2C9A135}"/>
    <pc:docChg chg="modSld">
      <pc:chgData name="Baud-Grasset Joseph" userId="S::joseph.baudgras@hes-so.ch::ce833b5a-185d-4e4c-b70e-4a494bb7f43c" providerId="AD" clId="Web-{E99A674F-0119-4A44-B48D-8DB2C2C9A135}" dt="2023-10-03T14:00:13.699" v="17" actId="14100"/>
      <pc:docMkLst>
        <pc:docMk/>
      </pc:docMkLst>
      <pc:sldChg chg="addSp modSp">
        <pc:chgData name="Baud-Grasset Joseph" userId="S::joseph.baudgras@hes-so.ch::ce833b5a-185d-4e4c-b70e-4a494bb7f43c" providerId="AD" clId="Web-{E99A674F-0119-4A44-B48D-8DB2C2C9A135}" dt="2023-10-03T13:57:24.024" v="3" actId="1076"/>
        <pc:sldMkLst>
          <pc:docMk/>
          <pc:sldMk cId="0" sldId="256"/>
        </pc:sldMkLst>
        <pc:picChg chg="add mod">
          <ac:chgData name="Baud-Grasset Joseph" userId="S::joseph.baudgras@hes-so.ch::ce833b5a-185d-4e4c-b70e-4a494bb7f43c" providerId="AD" clId="Web-{E99A674F-0119-4A44-B48D-8DB2C2C9A135}" dt="2023-10-03T13:57:24.024" v="3" actId="1076"/>
          <ac:picMkLst>
            <pc:docMk/>
            <pc:sldMk cId="0" sldId="256"/>
            <ac:picMk id="4" creationId="{D20D1A4C-3798-D0F7-E108-76A79A24C0F4}"/>
          </ac:picMkLst>
        </pc:picChg>
      </pc:sldChg>
      <pc:sldChg chg="modSp">
        <pc:chgData name="Baud-Grasset Joseph" userId="S::joseph.baudgras@hes-so.ch::ce833b5a-185d-4e4c-b70e-4a494bb7f43c" providerId="AD" clId="Web-{E99A674F-0119-4A44-B48D-8DB2C2C9A135}" dt="2023-10-03T14:00:13.699" v="17" actId="14100"/>
        <pc:sldMkLst>
          <pc:docMk/>
          <pc:sldMk cId="1027421261" sldId="292"/>
        </pc:sldMkLst>
        <pc:spChg chg="mod">
          <ac:chgData name="Baud-Grasset Joseph" userId="S::joseph.baudgras@hes-so.ch::ce833b5a-185d-4e4c-b70e-4a494bb7f43c" providerId="AD" clId="Web-{E99A674F-0119-4A44-B48D-8DB2C2C9A135}" dt="2023-10-03T14:00:13.699" v="17" actId="14100"/>
          <ac:spMkLst>
            <pc:docMk/>
            <pc:sldMk cId="1027421261" sldId="292"/>
            <ac:spMk id="4" creationId="{00000000-0000-0000-0000-000000000000}"/>
          </ac:spMkLst>
        </pc:spChg>
      </pc:sldChg>
    </pc:docChg>
  </pc:docChgLst>
  <pc:docChgLst>
    <pc:chgData name="Baud-Grasset Joseph" userId="S::joseph.baudgras@hes-so.ch::ce833b5a-185d-4e4c-b70e-4a494bb7f43c" providerId="AD" clId="Web-{A07E27DF-1592-4233-AD78-08300CCB1BFF}"/>
    <pc:docChg chg="modSld">
      <pc:chgData name="Baud-Grasset Joseph" userId="S::joseph.baudgras@hes-so.ch::ce833b5a-185d-4e4c-b70e-4a494bb7f43c" providerId="AD" clId="Web-{A07E27DF-1592-4233-AD78-08300CCB1BFF}" dt="2023-10-10T09:45:38.364" v="57" actId="20577"/>
      <pc:docMkLst>
        <pc:docMk/>
      </pc:docMkLst>
      <pc:sldChg chg="modSp">
        <pc:chgData name="Baud-Grasset Joseph" userId="S::joseph.baudgras@hes-so.ch::ce833b5a-185d-4e4c-b70e-4a494bb7f43c" providerId="AD" clId="Web-{A07E27DF-1592-4233-AD78-08300CCB1BFF}" dt="2023-10-10T09:45:38.364" v="57" actId="20577"/>
        <pc:sldMkLst>
          <pc:docMk/>
          <pc:sldMk cId="2743752486" sldId="294"/>
        </pc:sldMkLst>
        <pc:spChg chg="mod">
          <ac:chgData name="Baud-Grasset Joseph" userId="S::joseph.baudgras@hes-so.ch::ce833b5a-185d-4e4c-b70e-4a494bb7f43c" providerId="AD" clId="Web-{A07E27DF-1592-4233-AD78-08300CCB1BFF}" dt="2023-10-10T09:45:38.364" v="57" actId="20577"/>
          <ac:spMkLst>
            <pc:docMk/>
            <pc:sldMk cId="2743752486" sldId="294"/>
            <ac:spMk id="3" creationId="{5ECBCB92-7733-81E3-CCAB-15FE2BD2F5FE}"/>
          </ac:spMkLst>
        </pc:spChg>
      </pc:sldChg>
    </pc:docChg>
  </pc:docChgLst>
  <pc:docChgLst>
    <pc:chgData name="Baud-Grasset Joseph" userId="ce833b5a-185d-4e4c-b70e-4a494bb7f43c" providerId="ADAL" clId="{8D371D3F-66D6-C44C-A689-544E2D92F859}"/>
    <pc:docChg chg="custSel addSld modSld">
      <pc:chgData name="Baud-Grasset Joseph" userId="ce833b5a-185d-4e4c-b70e-4a494bb7f43c" providerId="ADAL" clId="{8D371D3F-66D6-C44C-A689-544E2D92F859}" dt="2023-10-03T14:33:49.176" v="695" actId="20577"/>
      <pc:docMkLst>
        <pc:docMk/>
      </pc:docMkLst>
      <pc:sldChg chg="modSp mod">
        <pc:chgData name="Baud-Grasset Joseph" userId="ce833b5a-185d-4e4c-b70e-4a494bb7f43c" providerId="ADAL" clId="{8D371D3F-66D6-C44C-A689-544E2D92F859}" dt="2023-10-03T14:05:36.011" v="2" actId="1076"/>
        <pc:sldMkLst>
          <pc:docMk/>
          <pc:sldMk cId="0" sldId="256"/>
        </pc:sldMkLst>
        <pc:picChg chg="mod">
          <ac:chgData name="Baud-Grasset Joseph" userId="ce833b5a-185d-4e4c-b70e-4a494bb7f43c" providerId="ADAL" clId="{8D371D3F-66D6-C44C-A689-544E2D92F859}" dt="2023-10-03T14:05:36.011" v="2" actId="1076"/>
          <ac:picMkLst>
            <pc:docMk/>
            <pc:sldMk cId="0" sldId="256"/>
            <ac:picMk id="4" creationId="{D20D1A4C-3798-D0F7-E108-76A79A24C0F4}"/>
          </ac:picMkLst>
        </pc:picChg>
      </pc:sldChg>
      <pc:sldChg chg="modSp mod">
        <pc:chgData name="Baud-Grasset Joseph" userId="ce833b5a-185d-4e4c-b70e-4a494bb7f43c" providerId="ADAL" clId="{8D371D3F-66D6-C44C-A689-544E2D92F859}" dt="2023-10-03T14:15:22.428" v="96" actId="1076"/>
        <pc:sldMkLst>
          <pc:docMk/>
          <pc:sldMk cId="1027421261" sldId="292"/>
        </pc:sldMkLst>
        <pc:spChg chg="mod">
          <ac:chgData name="Baud-Grasset Joseph" userId="ce833b5a-185d-4e4c-b70e-4a494bb7f43c" providerId="ADAL" clId="{8D371D3F-66D6-C44C-A689-544E2D92F859}" dt="2023-10-03T14:15:22.428" v="96" actId="1076"/>
          <ac:spMkLst>
            <pc:docMk/>
            <pc:sldMk cId="1027421261" sldId="292"/>
            <ac:spMk id="4" creationId="{00000000-0000-0000-0000-000000000000}"/>
          </ac:spMkLst>
        </pc:spChg>
      </pc:sldChg>
      <pc:sldChg chg="modSp new mod">
        <pc:chgData name="Baud-Grasset Joseph" userId="ce833b5a-185d-4e4c-b70e-4a494bb7f43c" providerId="ADAL" clId="{8D371D3F-66D6-C44C-A689-544E2D92F859}" dt="2023-10-03T14:26:35.362" v="665" actId="13926"/>
        <pc:sldMkLst>
          <pc:docMk/>
          <pc:sldMk cId="1410675354" sldId="293"/>
        </pc:sldMkLst>
        <pc:spChg chg="mod">
          <ac:chgData name="Baud-Grasset Joseph" userId="ce833b5a-185d-4e4c-b70e-4a494bb7f43c" providerId="ADAL" clId="{8D371D3F-66D6-C44C-A689-544E2D92F859}" dt="2023-10-03T14:19:22.343" v="143" actId="20577"/>
          <ac:spMkLst>
            <pc:docMk/>
            <pc:sldMk cId="1410675354" sldId="293"/>
            <ac:spMk id="2" creationId="{382D9F3E-B140-E069-DF89-CA057332C676}"/>
          </ac:spMkLst>
        </pc:spChg>
        <pc:spChg chg="mod">
          <ac:chgData name="Baud-Grasset Joseph" userId="ce833b5a-185d-4e4c-b70e-4a494bb7f43c" providerId="ADAL" clId="{8D371D3F-66D6-C44C-A689-544E2D92F859}" dt="2023-10-03T14:26:35.362" v="665" actId="13926"/>
          <ac:spMkLst>
            <pc:docMk/>
            <pc:sldMk cId="1410675354" sldId="293"/>
            <ac:spMk id="3" creationId="{DCB18A30-A12C-9BA0-C6DF-CA43CAECF50D}"/>
          </ac:spMkLst>
        </pc:spChg>
      </pc:sldChg>
      <pc:sldChg chg="modSp new mod">
        <pc:chgData name="Baud-Grasset Joseph" userId="ce833b5a-185d-4e4c-b70e-4a494bb7f43c" providerId="ADAL" clId="{8D371D3F-66D6-C44C-A689-544E2D92F859}" dt="2023-10-03T14:33:49.176" v="695" actId="20577"/>
        <pc:sldMkLst>
          <pc:docMk/>
          <pc:sldMk cId="2743752486" sldId="294"/>
        </pc:sldMkLst>
        <pc:spChg chg="mod">
          <ac:chgData name="Baud-Grasset Joseph" userId="ce833b5a-185d-4e4c-b70e-4a494bb7f43c" providerId="ADAL" clId="{8D371D3F-66D6-C44C-A689-544E2D92F859}" dt="2023-10-03T14:19:46.082" v="173" actId="20577"/>
          <ac:spMkLst>
            <pc:docMk/>
            <pc:sldMk cId="2743752486" sldId="294"/>
            <ac:spMk id="2" creationId="{228002FE-4DC2-614C-169C-D9BF80770C1C}"/>
          </ac:spMkLst>
        </pc:spChg>
        <pc:spChg chg="mod">
          <ac:chgData name="Baud-Grasset Joseph" userId="ce833b5a-185d-4e4c-b70e-4a494bb7f43c" providerId="ADAL" clId="{8D371D3F-66D6-C44C-A689-544E2D92F859}" dt="2023-10-03T14:33:49.176" v="695" actId="20577"/>
          <ac:spMkLst>
            <pc:docMk/>
            <pc:sldMk cId="2743752486" sldId="294"/>
            <ac:spMk id="3" creationId="{5ECBCB92-7733-81E3-CCAB-15FE2BD2F5FE}"/>
          </ac:spMkLst>
        </pc:spChg>
      </pc:sldChg>
    </pc:docChg>
  </pc:docChgLst>
  <pc:docChgLst>
    <pc:chgData name="Baud-Grasset Joseph" userId="S::joseph.baudgras@hes-so.ch::ce833b5a-185d-4e4c-b70e-4a494bb7f43c" providerId="AD" clId="Web-{4C08CB1F-5120-4A42-9E43-D9AD2886541E}"/>
    <pc:docChg chg="addSld modSld">
      <pc:chgData name="Baud-Grasset Joseph" userId="S::joseph.baudgras@hes-so.ch::ce833b5a-185d-4e4c-b70e-4a494bb7f43c" providerId="AD" clId="Web-{4C08CB1F-5120-4A42-9E43-D9AD2886541E}" dt="2023-10-10T08:48:14.516" v="7" actId="1076"/>
      <pc:docMkLst>
        <pc:docMk/>
      </pc:docMkLst>
      <pc:sldChg chg="addSp modSp mod modClrScheme chgLayout">
        <pc:chgData name="Baud-Grasset Joseph" userId="S::joseph.baudgras@hes-so.ch::ce833b5a-185d-4e4c-b70e-4a494bb7f43c" providerId="AD" clId="Web-{4C08CB1F-5120-4A42-9E43-D9AD2886541E}" dt="2023-10-10T08:48:14.516" v="7" actId="1076"/>
        <pc:sldMkLst>
          <pc:docMk/>
          <pc:sldMk cId="1410675354" sldId="293"/>
        </pc:sldMkLst>
        <pc:spChg chg="mod ord">
          <ac:chgData name="Baud-Grasset Joseph" userId="S::joseph.baudgras@hes-so.ch::ce833b5a-185d-4e4c-b70e-4a494bb7f43c" providerId="AD" clId="Web-{4C08CB1F-5120-4A42-9E43-D9AD2886541E}" dt="2023-10-10T08:47:37.078" v="2"/>
          <ac:spMkLst>
            <pc:docMk/>
            <pc:sldMk cId="1410675354" sldId="293"/>
            <ac:spMk id="2" creationId="{382D9F3E-B140-E069-DF89-CA057332C676}"/>
          </ac:spMkLst>
        </pc:spChg>
        <pc:spChg chg="mod ord">
          <ac:chgData name="Baud-Grasset Joseph" userId="S::joseph.baudgras@hes-so.ch::ce833b5a-185d-4e4c-b70e-4a494bb7f43c" providerId="AD" clId="Web-{4C08CB1F-5120-4A42-9E43-D9AD2886541E}" dt="2023-10-10T08:48:01.672" v="5" actId="20577"/>
          <ac:spMkLst>
            <pc:docMk/>
            <pc:sldMk cId="1410675354" sldId="293"/>
            <ac:spMk id="3" creationId="{DCB18A30-A12C-9BA0-C6DF-CA43CAECF50D}"/>
          </ac:spMkLst>
        </pc:spChg>
        <pc:picChg chg="add mod">
          <ac:chgData name="Baud-Grasset Joseph" userId="S::joseph.baudgras@hes-so.ch::ce833b5a-185d-4e4c-b70e-4a494bb7f43c" providerId="AD" clId="Web-{4C08CB1F-5120-4A42-9E43-D9AD2886541E}" dt="2023-10-10T08:48:14.516" v="7" actId="1076"/>
          <ac:picMkLst>
            <pc:docMk/>
            <pc:sldMk cId="1410675354" sldId="293"/>
            <ac:picMk id="4" creationId="{C6F36648-523B-6D83-3DA0-C771EC90E366}"/>
          </ac:picMkLst>
        </pc:picChg>
      </pc:sldChg>
      <pc:sldChg chg="add replId">
        <pc:chgData name="Baud-Grasset Joseph" userId="S::joseph.baudgras@hes-so.ch::ce833b5a-185d-4e4c-b70e-4a494bb7f43c" providerId="AD" clId="Web-{4C08CB1F-5120-4A42-9E43-D9AD2886541E}" dt="2023-10-10T08:47:48.469" v="3"/>
        <pc:sldMkLst>
          <pc:docMk/>
          <pc:sldMk cId="1226877567" sldId="296"/>
        </pc:sldMkLst>
      </pc:sldChg>
    </pc:docChg>
  </pc:docChgLst>
  <pc:docChgLst>
    <pc:chgData name="Baud-Grasset Joseph" userId="S::joseph.baudgras@hes-so.ch::ce833b5a-185d-4e4c-b70e-4a494bb7f43c" providerId="AD" clId="Web-{C9901B6B-F9C7-4167-B84C-A8CCBD1890ED}"/>
    <pc:docChg chg="delSld modSld">
      <pc:chgData name="Baud-Grasset Joseph" userId="S::joseph.baudgras@hes-so.ch::ce833b5a-185d-4e4c-b70e-4a494bb7f43c" providerId="AD" clId="Web-{C9901B6B-F9C7-4167-B84C-A8CCBD1890ED}" dt="2023-10-10T09:15:52.925" v="94" actId="20577"/>
      <pc:docMkLst>
        <pc:docMk/>
      </pc:docMkLst>
      <pc:sldChg chg="addSp modSp">
        <pc:chgData name="Baud-Grasset Joseph" userId="S::joseph.baudgras@hes-so.ch::ce833b5a-185d-4e4c-b70e-4a494bb7f43c" providerId="AD" clId="Web-{C9901B6B-F9C7-4167-B84C-A8CCBD1890ED}" dt="2023-10-10T08:51:23.154" v="5" actId="1076"/>
        <pc:sldMkLst>
          <pc:docMk/>
          <pc:sldMk cId="1410675354" sldId="293"/>
        </pc:sldMkLst>
        <pc:picChg chg="mod">
          <ac:chgData name="Baud-Grasset Joseph" userId="S::joseph.baudgras@hes-so.ch::ce833b5a-185d-4e4c-b70e-4a494bb7f43c" providerId="AD" clId="Web-{C9901B6B-F9C7-4167-B84C-A8CCBD1890ED}" dt="2023-10-10T08:51:15.825" v="3" actId="1076"/>
          <ac:picMkLst>
            <pc:docMk/>
            <pc:sldMk cId="1410675354" sldId="293"/>
            <ac:picMk id="5" creationId="{582F6CF2-8B99-0592-E130-EFBCEEA183D7}"/>
          </ac:picMkLst>
        </pc:picChg>
        <pc:picChg chg="mod">
          <ac:chgData name="Baud-Grasset Joseph" userId="S::joseph.baudgras@hes-so.ch::ce833b5a-185d-4e4c-b70e-4a494bb7f43c" providerId="AD" clId="Web-{C9901B6B-F9C7-4167-B84C-A8CCBD1890ED}" dt="2023-10-10T08:51:23.154" v="5" actId="1076"/>
          <ac:picMkLst>
            <pc:docMk/>
            <pc:sldMk cId="1410675354" sldId="293"/>
            <ac:picMk id="6" creationId="{E578CD68-01E6-C88A-79DF-F68BEF93A239}"/>
          </ac:picMkLst>
        </pc:picChg>
        <pc:picChg chg="add mod">
          <ac:chgData name="Baud-Grasset Joseph" userId="S::joseph.baudgras@hes-so.ch::ce833b5a-185d-4e4c-b70e-4a494bb7f43c" providerId="AD" clId="Web-{C9901B6B-F9C7-4167-B84C-A8CCBD1890ED}" dt="2023-10-10T08:51:23.060" v="4" actId="1076"/>
          <ac:picMkLst>
            <pc:docMk/>
            <pc:sldMk cId="1410675354" sldId="293"/>
            <ac:picMk id="7" creationId="{E3A47F94-571C-0AF0-7D5A-92ED05AD23BF}"/>
          </ac:picMkLst>
        </pc:picChg>
      </pc:sldChg>
      <pc:sldChg chg="modSp">
        <pc:chgData name="Baud-Grasset Joseph" userId="S::joseph.baudgras@hes-so.ch::ce833b5a-185d-4e4c-b70e-4a494bb7f43c" providerId="AD" clId="Web-{C9901B6B-F9C7-4167-B84C-A8CCBD1890ED}" dt="2023-10-10T09:15:52.925" v="94" actId="20577"/>
        <pc:sldMkLst>
          <pc:docMk/>
          <pc:sldMk cId="2743752486" sldId="294"/>
        </pc:sldMkLst>
        <pc:spChg chg="mod">
          <ac:chgData name="Baud-Grasset Joseph" userId="S::joseph.baudgras@hes-so.ch::ce833b5a-185d-4e4c-b70e-4a494bb7f43c" providerId="AD" clId="Web-{C9901B6B-F9C7-4167-B84C-A8CCBD1890ED}" dt="2023-10-10T09:15:52.925" v="94" actId="20577"/>
          <ac:spMkLst>
            <pc:docMk/>
            <pc:sldMk cId="2743752486" sldId="294"/>
            <ac:spMk id="3" creationId="{5ECBCB92-7733-81E3-CCAB-15FE2BD2F5FE}"/>
          </ac:spMkLst>
        </pc:spChg>
      </pc:sldChg>
      <pc:sldChg chg="del">
        <pc:chgData name="Baud-Grasset Joseph" userId="S::joseph.baudgras@hes-so.ch::ce833b5a-185d-4e4c-b70e-4a494bb7f43c" providerId="AD" clId="Web-{C9901B6B-F9C7-4167-B84C-A8CCBD1890ED}" dt="2023-10-10T08:56:19.533" v="6"/>
        <pc:sldMkLst>
          <pc:docMk/>
          <pc:sldMk cId="2855173266" sldId="295"/>
        </pc:sldMkLst>
      </pc:sldChg>
    </pc:docChg>
  </pc:docChgLst>
  <pc:docChgLst>
    <pc:chgData name="Baud-Grasset Joseph" userId="S::joseph.baudgras@hes-so.ch::ce833b5a-185d-4e4c-b70e-4a494bb7f43c" providerId="AD" clId="Web-{A2FA5DF4-9582-4699-B5A1-394B06B70C91}"/>
    <pc:docChg chg="modSld">
      <pc:chgData name="Baud-Grasset Joseph" userId="S::joseph.baudgras@hes-so.ch::ce833b5a-185d-4e4c-b70e-4a494bb7f43c" providerId="AD" clId="Web-{A2FA5DF4-9582-4699-B5A1-394B06B70C91}" dt="2023-10-10T09:38:39.471" v="7" actId="20577"/>
      <pc:docMkLst>
        <pc:docMk/>
      </pc:docMkLst>
      <pc:sldChg chg="modSp">
        <pc:chgData name="Baud-Grasset Joseph" userId="S::joseph.baudgras@hes-so.ch::ce833b5a-185d-4e4c-b70e-4a494bb7f43c" providerId="AD" clId="Web-{A2FA5DF4-9582-4699-B5A1-394B06B70C91}" dt="2023-10-10T09:38:39.471" v="7" actId="20577"/>
        <pc:sldMkLst>
          <pc:docMk/>
          <pc:sldMk cId="2743752486" sldId="294"/>
        </pc:sldMkLst>
        <pc:spChg chg="mod">
          <ac:chgData name="Baud-Grasset Joseph" userId="S::joseph.baudgras@hes-so.ch::ce833b5a-185d-4e4c-b70e-4a494bb7f43c" providerId="AD" clId="Web-{A2FA5DF4-9582-4699-B5A1-394B06B70C91}" dt="2023-10-10T09:38:39.471" v="7" actId="20577"/>
          <ac:spMkLst>
            <pc:docMk/>
            <pc:sldMk cId="2743752486" sldId="294"/>
            <ac:spMk id="3" creationId="{5ECBCB92-7733-81E3-CCAB-15FE2BD2F5FE}"/>
          </ac:spMkLst>
        </pc:spChg>
      </pc:sldChg>
    </pc:docChg>
  </pc:docChgLst>
  <pc:docChgLst>
    <pc:chgData name="Morisod Eloïse" userId="1406ceb1-4458-4fc1-9141-1613161f1803" providerId="ADAL" clId="{F9A42B6B-20FD-0F47-9C5C-B8E12B42A6B5}"/>
    <pc:docChg chg="modSld">
      <pc:chgData name="Morisod Eloïse" userId="1406ceb1-4458-4fc1-9141-1613161f1803" providerId="ADAL" clId="{F9A42B6B-20FD-0F47-9C5C-B8E12B42A6B5}" dt="2023-10-17T13:48:45.165" v="1" actId="20577"/>
      <pc:docMkLst>
        <pc:docMk/>
      </pc:docMkLst>
      <pc:sldChg chg="modSp mod">
        <pc:chgData name="Morisod Eloïse" userId="1406ceb1-4458-4fc1-9141-1613161f1803" providerId="ADAL" clId="{F9A42B6B-20FD-0F47-9C5C-B8E12B42A6B5}" dt="2023-10-17T13:48:45.165" v="1" actId="20577"/>
        <pc:sldMkLst>
          <pc:docMk/>
          <pc:sldMk cId="0" sldId="256"/>
        </pc:sldMkLst>
        <pc:spChg chg="mod">
          <ac:chgData name="Morisod Eloïse" userId="1406ceb1-4458-4fc1-9141-1613161f1803" providerId="ADAL" clId="{F9A42B6B-20FD-0F47-9C5C-B8E12B42A6B5}" dt="2023-10-17T13:48:45.165" v="1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Baud-Grasset Joseph" userId="S::joseph.baudgras@hes-so.ch::ce833b5a-185d-4e4c-b70e-4a494bb7f43c" providerId="AD" clId="Web-{FBACDAC0-FB6E-4E99-BDBF-409C20CF8857}"/>
    <pc:docChg chg="modSld">
      <pc:chgData name="Baud-Grasset Joseph" userId="S::joseph.baudgras@hes-so.ch::ce833b5a-185d-4e4c-b70e-4a494bb7f43c" providerId="AD" clId="Web-{FBACDAC0-FB6E-4E99-BDBF-409C20CF8857}" dt="2023-10-10T08:50:26.674" v="4" actId="1076"/>
      <pc:docMkLst>
        <pc:docMk/>
      </pc:docMkLst>
      <pc:sldChg chg="addSp modSp">
        <pc:chgData name="Baud-Grasset Joseph" userId="S::joseph.baudgras@hes-so.ch::ce833b5a-185d-4e4c-b70e-4a494bb7f43c" providerId="AD" clId="Web-{FBACDAC0-FB6E-4E99-BDBF-409C20CF8857}" dt="2023-10-10T08:50:26.674" v="4" actId="1076"/>
        <pc:sldMkLst>
          <pc:docMk/>
          <pc:sldMk cId="1410675354" sldId="293"/>
        </pc:sldMkLst>
        <pc:picChg chg="mod">
          <ac:chgData name="Baud-Grasset Joseph" userId="S::joseph.baudgras@hes-so.ch::ce833b5a-185d-4e4c-b70e-4a494bb7f43c" providerId="AD" clId="Web-{FBACDAC0-FB6E-4E99-BDBF-409C20CF8857}" dt="2023-10-10T08:50:20.658" v="2" actId="1076"/>
          <ac:picMkLst>
            <pc:docMk/>
            <pc:sldMk cId="1410675354" sldId="293"/>
            <ac:picMk id="4" creationId="{C6F36648-523B-6D83-3DA0-C771EC90E366}"/>
          </ac:picMkLst>
        </pc:picChg>
        <pc:picChg chg="mod">
          <ac:chgData name="Baud-Grasset Joseph" userId="S::joseph.baudgras@hes-so.ch::ce833b5a-185d-4e4c-b70e-4a494bb7f43c" providerId="AD" clId="Web-{FBACDAC0-FB6E-4E99-BDBF-409C20CF8857}" dt="2023-10-10T08:50:22.689" v="3" actId="1076"/>
          <ac:picMkLst>
            <pc:docMk/>
            <pc:sldMk cId="1410675354" sldId="293"/>
            <ac:picMk id="5" creationId="{582F6CF2-8B99-0592-E130-EFBCEEA183D7}"/>
          </ac:picMkLst>
        </pc:picChg>
        <pc:picChg chg="add mod">
          <ac:chgData name="Baud-Grasset Joseph" userId="S::joseph.baudgras@hes-so.ch::ce833b5a-185d-4e4c-b70e-4a494bb7f43c" providerId="AD" clId="Web-{FBACDAC0-FB6E-4E99-BDBF-409C20CF8857}" dt="2023-10-10T08:50:26.674" v="4" actId="1076"/>
          <ac:picMkLst>
            <pc:docMk/>
            <pc:sldMk cId="1410675354" sldId="293"/>
            <ac:picMk id="6" creationId="{E578CD68-01E6-C88A-79DF-F68BEF93A239}"/>
          </ac:picMkLst>
        </pc:picChg>
      </pc:sldChg>
    </pc:docChg>
  </pc:docChgLst>
  <pc:docChgLst>
    <pc:chgData name="Baud-Grasset Joseph" userId="S::joseph.baudgras@hes-so.ch::ce833b5a-185d-4e4c-b70e-4a494bb7f43c" providerId="AD" clId="Web-{B92B78E2-49A3-4B83-BAC5-808619E3CCB5}"/>
    <pc:docChg chg="modSld">
      <pc:chgData name="Baud-Grasset Joseph" userId="S::joseph.baudgras@hes-so.ch::ce833b5a-185d-4e4c-b70e-4a494bb7f43c" providerId="AD" clId="Web-{B92B78E2-49A3-4B83-BAC5-808619E3CCB5}" dt="2023-10-10T08:49:27.618" v="1" actId="1076"/>
      <pc:docMkLst>
        <pc:docMk/>
      </pc:docMkLst>
      <pc:sldChg chg="addSp modSp">
        <pc:chgData name="Baud-Grasset Joseph" userId="S::joseph.baudgras@hes-so.ch::ce833b5a-185d-4e4c-b70e-4a494bb7f43c" providerId="AD" clId="Web-{B92B78E2-49A3-4B83-BAC5-808619E3CCB5}" dt="2023-10-10T08:49:27.618" v="1" actId="1076"/>
        <pc:sldMkLst>
          <pc:docMk/>
          <pc:sldMk cId="1410675354" sldId="293"/>
        </pc:sldMkLst>
        <pc:picChg chg="add mod">
          <ac:chgData name="Baud-Grasset Joseph" userId="S::joseph.baudgras@hes-so.ch::ce833b5a-185d-4e4c-b70e-4a494bb7f43c" providerId="AD" clId="Web-{B92B78E2-49A3-4B83-BAC5-808619E3CCB5}" dt="2023-10-10T08:49:27.618" v="1" actId="1076"/>
          <ac:picMkLst>
            <pc:docMk/>
            <pc:sldMk cId="1410675354" sldId="293"/>
            <ac:picMk id="5" creationId="{582F6CF2-8B99-0592-E130-EFBCEEA183D7}"/>
          </ac:picMkLst>
        </pc:picChg>
      </pc:sldChg>
    </pc:docChg>
  </pc:docChgLst>
  <pc:docChgLst>
    <pc:chgData name="Baud-Grasset Joseph" userId="S::joseph.baudgras@hes-so.ch::ce833b5a-185d-4e4c-b70e-4a494bb7f43c" providerId="AD" clId="Web-{E9C2E9B3-8B27-4BF6-833B-54B99FBCB519}"/>
    <pc:docChg chg="modSld">
      <pc:chgData name="Baud-Grasset Joseph" userId="S::joseph.baudgras@hes-so.ch::ce833b5a-185d-4e4c-b70e-4a494bb7f43c" providerId="AD" clId="Web-{E9C2E9B3-8B27-4BF6-833B-54B99FBCB519}" dt="2023-10-10T08:46:32.317" v="5" actId="20577"/>
      <pc:docMkLst>
        <pc:docMk/>
      </pc:docMkLst>
      <pc:sldChg chg="modSp">
        <pc:chgData name="Baud-Grasset Joseph" userId="S::joseph.baudgras@hes-so.ch::ce833b5a-185d-4e4c-b70e-4a494bb7f43c" providerId="AD" clId="Web-{E9C2E9B3-8B27-4BF6-833B-54B99FBCB519}" dt="2023-10-10T08:46:32.317" v="5" actId="20577"/>
        <pc:sldMkLst>
          <pc:docMk/>
          <pc:sldMk cId="1410675354" sldId="293"/>
        </pc:sldMkLst>
        <pc:spChg chg="mod">
          <ac:chgData name="Baud-Grasset Joseph" userId="S::joseph.baudgras@hes-so.ch::ce833b5a-185d-4e4c-b70e-4a494bb7f43c" providerId="AD" clId="Web-{E9C2E9B3-8B27-4BF6-833B-54B99FBCB519}" dt="2023-10-10T08:46:32.317" v="5" actId="20577"/>
          <ac:spMkLst>
            <pc:docMk/>
            <pc:sldMk cId="1410675354" sldId="293"/>
            <ac:spMk id="3" creationId="{DCB18A30-A12C-9BA0-C6DF-CA43CAECF50D}"/>
          </ac:spMkLst>
        </pc:spChg>
      </pc:sldChg>
    </pc:docChg>
  </pc:docChgLst>
  <pc:docChgLst>
    <pc:chgData name="Joseph Baud-Grasset" userId="ce833b5a-185d-4e4c-b70e-4a494bb7f43c" providerId="ADAL" clId="{A013C0E7-1E08-4899-8705-16E445C23BF2}"/>
    <pc:docChg chg="undo redo custSel addSld delSld modSld sldOrd">
      <pc:chgData name="Joseph Baud-Grasset" userId="ce833b5a-185d-4e4c-b70e-4a494bb7f43c" providerId="ADAL" clId="{A013C0E7-1E08-4899-8705-16E445C23BF2}" dt="2023-04-18T09:15:02.748" v="2028" actId="113"/>
      <pc:docMkLst>
        <pc:docMk/>
      </pc:docMkLst>
      <pc:sldChg chg="modSp">
        <pc:chgData name="Joseph Baud-Grasset" userId="ce833b5a-185d-4e4c-b70e-4a494bb7f43c" providerId="ADAL" clId="{A013C0E7-1E08-4899-8705-16E445C23BF2}" dt="2023-04-11T12:20:23.795" v="257" actId="27636"/>
        <pc:sldMkLst>
          <pc:docMk/>
          <pc:sldMk cId="0" sldId="256"/>
        </pc:sldMkLst>
        <pc:spChg chg="mod">
          <ac:chgData name="Joseph Baud-Grasset" userId="ce833b5a-185d-4e4c-b70e-4a494bb7f43c" providerId="ADAL" clId="{A013C0E7-1E08-4899-8705-16E445C23BF2}" dt="2023-04-11T12:17:58.976" v="23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seph Baud-Grasset" userId="ce833b5a-185d-4e4c-b70e-4a494bb7f43c" providerId="ADAL" clId="{A013C0E7-1E08-4899-8705-16E445C23BF2}" dt="2023-04-11T12:20:23.795" v="257" actId="27636"/>
          <ac:spMkLst>
            <pc:docMk/>
            <pc:sldMk cId="0" sldId="256"/>
            <ac:spMk id="3" creationId="{00000000-0000-0000-0000-000000000000}"/>
          </ac:spMkLst>
        </pc:spChg>
      </pc:sldChg>
      <pc:sldChg chg="addSp delSp modSp">
        <pc:chgData name="Joseph Baud-Grasset" userId="ce833b5a-185d-4e4c-b70e-4a494bb7f43c" providerId="ADAL" clId="{A013C0E7-1E08-4899-8705-16E445C23BF2}" dt="2023-04-11T12:50:54.920" v="1123" actId="20577"/>
        <pc:sldMkLst>
          <pc:docMk/>
          <pc:sldMk cId="0" sldId="258"/>
        </pc:sldMkLst>
        <pc:spChg chg="mod">
          <ac:chgData name="Joseph Baud-Grasset" userId="ce833b5a-185d-4e4c-b70e-4a494bb7f43c" providerId="ADAL" clId="{A013C0E7-1E08-4899-8705-16E445C23BF2}" dt="2023-04-11T12:50:54.920" v="1123" actId="20577"/>
          <ac:spMkLst>
            <pc:docMk/>
            <pc:sldMk cId="0" sldId="258"/>
            <ac:spMk id="2" creationId="{00000000-0000-0000-0000-000000000000}"/>
          </ac:spMkLst>
        </pc:spChg>
        <pc:spChg chg="del">
          <ac:chgData name="Joseph Baud-Grasset" userId="ce833b5a-185d-4e4c-b70e-4a494bb7f43c" providerId="ADAL" clId="{A013C0E7-1E08-4899-8705-16E445C23BF2}" dt="2023-04-11T12:18:16.059" v="232" actId="478"/>
          <ac:spMkLst>
            <pc:docMk/>
            <pc:sldMk cId="0" sldId="258"/>
            <ac:spMk id="3" creationId="{00000000-0000-0000-0000-000000000000}"/>
          </ac:spMkLst>
        </pc:spChg>
        <pc:spChg chg="mod">
          <ac:chgData name="Joseph Baud-Grasset" userId="ce833b5a-185d-4e4c-b70e-4a494bb7f43c" providerId="ADAL" clId="{A013C0E7-1E08-4899-8705-16E445C23BF2}" dt="2023-04-11T12:48:47.487" v="1063" actId="113"/>
          <ac:spMkLst>
            <pc:docMk/>
            <pc:sldMk cId="0" sldId="258"/>
            <ac:spMk id="4" creationId="{00000000-0000-0000-0000-000000000000}"/>
          </ac:spMkLst>
        </pc:spChg>
        <pc:spChg chg="add del mod">
          <ac:chgData name="Joseph Baud-Grasset" userId="ce833b5a-185d-4e4c-b70e-4a494bb7f43c" providerId="ADAL" clId="{A013C0E7-1E08-4899-8705-16E445C23BF2}" dt="2023-04-11T12:18:32.123" v="234" actId="478"/>
          <ac:spMkLst>
            <pc:docMk/>
            <pc:sldMk cId="0" sldId="258"/>
            <ac:spMk id="6" creationId="{84BE9573-4CD7-492B-917F-90EDAE6813F2}"/>
          </ac:spMkLst>
        </pc:spChg>
      </pc:sldChg>
      <pc:sldChg chg="modSp">
        <pc:chgData name="Joseph Baud-Grasset" userId="ce833b5a-185d-4e4c-b70e-4a494bb7f43c" providerId="ADAL" clId="{A013C0E7-1E08-4899-8705-16E445C23BF2}" dt="2023-04-11T12:50:18.306" v="1106" actId="20577"/>
        <pc:sldMkLst>
          <pc:docMk/>
          <pc:sldMk cId="0" sldId="259"/>
        </pc:sldMkLst>
        <pc:spChg chg="mod">
          <ac:chgData name="Joseph Baud-Grasset" userId="ce833b5a-185d-4e4c-b70e-4a494bb7f43c" providerId="ADAL" clId="{A013C0E7-1E08-4899-8705-16E445C23BF2}" dt="2023-04-11T12:50:18.306" v="1106" actId="20577"/>
          <ac:spMkLst>
            <pc:docMk/>
            <pc:sldMk cId="0" sldId="259"/>
            <ac:spMk id="1282512683" creationId="{00000000-0000-0000-0000-000000000000}"/>
          </ac:spMkLst>
        </pc:spChg>
      </pc:sldChg>
      <pc:sldChg chg="addSp delSp modSp">
        <pc:chgData name="Joseph Baud-Grasset" userId="ce833b5a-185d-4e4c-b70e-4a494bb7f43c" providerId="ADAL" clId="{A013C0E7-1E08-4899-8705-16E445C23BF2}" dt="2023-04-11T13:45:35.421" v="1694" actId="1076"/>
        <pc:sldMkLst>
          <pc:docMk/>
          <pc:sldMk cId="0" sldId="283"/>
        </pc:sldMkLst>
        <pc:spChg chg="mod">
          <ac:chgData name="Joseph Baud-Grasset" userId="ce833b5a-185d-4e4c-b70e-4a494bb7f43c" providerId="ADAL" clId="{A013C0E7-1E08-4899-8705-16E445C23BF2}" dt="2023-04-11T12:54:10.330" v="1148" actId="20577"/>
          <ac:spMkLst>
            <pc:docMk/>
            <pc:sldMk cId="0" sldId="283"/>
            <ac:spMk id="2" creationId="{00000000-0000-0000-0000-000000000000}"/>
          </ac:spMkLst>
        </pc:spChg>
        <pc:spChg chg="add del mod">
          <ac:chgData name="Joseph Baud-Grasset" userId="ce833b5a-185d-4e4c-b70e-4a494bb7f43c" providerId="ADAL" clId="{A013C0E7-1E08-4899-8705-16E445C23BF2}" dt="2023-04-11T13:45:31.894" v="1693" actId="14100"/>
          <ac:spMkLst>
            <pc:docMk/>
            <pc:sldMk cId="0" sldId="283"/>
            <ac:spMk id="3" creationId="{8B0F6BAD-946C-4F43-B3EA-7939C97D9528}"/>
          </ac:spMkLst>
        </pc:spChg>
        <pc:spChg chg="del mod">
          <ac:chgData name="Joseph Baud-Grasset" userId="ce833b5a-185d-4e4c-b70e-4a494bb7f43c" providerId="ADAL" clId="{A013C0E7-1E08-4899-8705-16E445C23BF2}" dt="2023-04-11T13:13:59.116" v="1152"/>
          <ac:spMkLst>
            <pc:docMk/>
            <pc:sldMk cId="0" sldId="283"/>
            <ac:spMk id="5" creationId="{00000000-0000-0000-0000-000000000000}"/>
          </ac:spMkLst>
        </pc:spChg>
        <pc:picChg chg="add del mod">
          <ac:chgData name="Joseph Baud-Grasset" userId="ce833b5a-185d-4e4c-b70e-4a494bb7f43c" providerId="ADAL" clId="{A013C0E7-1E08-4899-8705-16E445C23BF2}" dt="2023-04-11T13:17:30.124" v="1193"/>
          <ac:picMkLst>
            <pc:docMk/>
            <pc:sldMk cId="0" sldId="283"/>
            <ac:picMk id="1026" creationId="{5F3480B8-6EE1-45DB-92A8-52AEB9DAA750}"/>
          </ac:picMkLst>
        </pc:picChg>
        <pc:picChg chg="add del mod">
          <ac:chgData name="Joseph Baud-Grasset" userId="ce833b5a-185d-4e4c-b70e-4a494bb7f43c" providerId="ADAL" clId="{A013C0E7-1E08-4899-8705-16E445C23BF2}" dt="2023-04-11T13:20:46.382" v="1212"/>
          <ac:picMkLst>
            <pc:docMk/>
            <pc:sldMk cId="0" sldId="283"/>
            <ac:picMk id="1028" creationId="{8E7B3E73-1048-42EC-86BB-AC9377F6809F}"/>
          </ac:picMkLst>
        </pc:picChg>
        <pc:cxnChg chg="add mod">
          <ac:chgData name="Joseph Baud-Grasset" userId="ce833b5a-185d-4e4c-b70e-4a494bb7f43c" providerId="ADAL" clId="{A013C0E7-1E08-4899-8705-16E445C23BF2}" dt="2023-04-11T13:45:35.421" v="1694" actId="1076"/>
          <ac:cxnSpMkLst>
            <pc:docMk/>
            <pc:sldMk cId="0" sldId="283"/>
            <ac:cxnSpMk id="6" creationId="{6574DC0F-B0F8-4700-A0F9-61B41549D0F5}"/>
          </ac:cxnSpMkLst>
        </pc:cxnChg>
      </pc:sldChg>
      <pc:sldChg chg="addSp delSp modSp add ord">
        <pc:chgData name="Joseph Baud-Grasset" userId="ce833b5a-185d-4e4c-b70e-4a494bb7f43c" providerId="ADAL" clId="{A013C0E7-1E08-4899-8705-16E445C23BF2}" dt="2023-04-11T14:19:28.372" v="1780" actId="1076"/>
        <pc:sldMkLst>
          <pc:docMk/>
          <pc:sldMk cId="406387071" sldId="285"/>
        </pc:sldMkLst>
        <pc:spChg chg="mod">
          <ac:chgData name="Joseph Baud-Grasset" userId="ce833b5a-185d-4e4c-b70e-4a494bb7f43c" providerId="ADAL" clId="{A013C0E7-1E08-4899-8705-16E445C23BF2}" dt="2023-04-11T13:14:10.040" v="1163" actId="20577"/>
          <ac:spMkLst>
            <pc:docMk/>
            <pc:sldMk cId="406387071" sldId="285"/>
            <ac:spMk id="2" creationId="{24356F65-7CEE-4896-99CC-DD58C60590F6}"/>
          </ac:spMkLst>
        </pc:spChg>
        <pc:spChg chg="del">
          <ac:chgData name="Joseph Baud-Grasset" userId="ce833b5a-185d-4e4c-b70e-4a494bb7f43c" providerId="ADAL" clId="{A013C0E7-1E08-4899-8705-16E445C23BF2}" dt="2023-04-11T13:14:02.412" v="1153"/>
          <ac:spMkLst>
            <pc:docMk/>
            <pc:sldMk cId="406387071" sldId="285"/>
            <ac:spMk id="3" creationId="{EC404AB2-810F-47C3-ACCC-834776232BB1}"/>
          </ac:spMkLst>
        </pc:spChg>
        <pc:spChg chg="add mod">
          <ac:chgData name="Joseph Baud-Grasset" userId="ce833b5a-185d-4e4c-b70e-4a494bb7f43c" providerId="ADAL" clId="{A013C0E7-1E08-4899-8705-16E445C23BF2}" dt="2023-04-11T14:19:28.372" v="1780" actId="1076"/>
          <ac:spMkLst>
            <pc:docMk/>
            <pc:sldMk cId="406387071" sldId="285"/>
            <ac:spMk id="4" creationId="{8A9E75E8-B755-4264-BD22-267CFDA3431D}"/>
          </ac:spMkLst>
        </pc:spChg>
      </pc:sldChg>
      <pc:sldChg chg="addSp delSp modSp add">
        <pc:chgData name="Joseph Baud-Grasset" userId="ce833b5a-185d-4e4c-b70e-4a494bb7f43c" providerId="ADAL" clId="{A013C0E7-1E08-4899-8705-16E445C23BF2}" dt="2023-04-11T14:37:19.511" v="2026" actId="20577"/>
        <pc:sldMkLst>
          <pc:docMk/>
          <pc:sldMk cId="3979794045" sldId="286"/>
        </pc:sldMkLst>
        <pc:spChg chg="mod">
          <ac:chgData name="Joseph Baud-Grasset" userId="ce833b5a-185d-4e4c-b70e-4a494bb7f43c" providerId="ADAL" clId="{A013C0E7-1E08-4899-8705-16E445C23BF2}" dt="2023-04-11T13:28:02.191" v="1236" actId="20577"/>
          <ac:spMkLst>
            <pc:docMk/>
            <pc:sldMk cId="3979794045" sldId="286"/>
            <ac:spMk id="2" creationId="{C1E07B6A-1526-4EDC-9932-C74FE0AA0A5D}"/>
          </ac:spMkLst>
        </pc:spChg>
        <pc:spChg chg="add del mod">
          <ac:chgData name="Joseph Baud-Grasset" userId="ce833b5a-185d-4e4c-b70e-4a494bb7f43c" providerId="ADAL" clId="{A013C0E7-1E08-4899-8705-16E445C23BF2}" dt="2023-04-11T14:37:19.511" v="2026" actId="20577"/>
          <ac:spMkLst>
            <pc:docMk/>
            <pc:sldMk cId="3979794045" sldId="286"/>
            <ac:spMk id="3" creationId="{59BD2385-CEA0-4B8C-B481-7011ECE29C90}"/>
          </ac:spMkLst>
        </pc:spChg>
        <pc:spChg chg="add del mod">
          <ac:chgData name="Joseph Baud-Grasset" userId="ce833b5a-185d-4e4c-b70e-4a494bb7f43c" providerId="ADAL" clId="{A013C0E7-1E08-4899-8705-16E445C23BF2}" dt="2023-04-11T13:28:54.056" v="1245" actId="478"/>
          <ac:spMkLst>
            <pc:docMk/>
            <pc:sldMk cId="3979794045" sldId="286"/>
            <ac:spMk id="5" creationId="{0B9001AC-7D9B-448B-BF5E-3C1DD4A780CA}"/>
          </ac:spMkLst>
        </pc:spChg>
        <pc:picChg chg="add del mod">
          <ac:chgData name="Joseph Baud-Grasset" userId="ce833b5a-185d-4e4c-b70e-4a494bb7f43c" providerId="ADAL" clId="{A013C0E7-1E08-4899-8705-16E445C23BF2}" dt="2023-04-11T13:28:56.301" v="1248"/>
          <ac:picMkLst>
            <pc:docMk/>
            <pc:sldMk cId="3979794045" sldId="286"/>
            <ac:picMk id="2050" creationId="{BE2D296B-2BCB-42B3-B5BD-C5B42F1F61B7}"/>
          </ac:picMkLst>
        </pc:picChg>
      </pc:sldChg>
      <pc:sldChg chg="addSp delSp modSp add">
        <pc:chgData name="Joseph Baud-Grasset" userId="ce833b5a-185d-4e4c-b70e-4a494bb7f43c" providerId="ADAL" clId="{A013C0E7-1E08-4899-8705-16E445C23BF2}" dt="2023-04-18T09:15:02.748" v="2028" actId="113"/>
        <pc:sldMkLst>
          <pc:docMk/>
          <pc:sldMk cId="4142750257" sldId="287"/>
        </pc:sldMkLst>
        <pc:spChg chg="mod">
          <ac:chgData name="Joseph Baud-Grasset" userId="ce833b5a-185d-4e4c-b70e-4a494bb7f43c" providerId="ADAL" clId="{A013C0E7-1E08-4899-8705-16E445C23BF2}" dt="2023-04-11T13:30:22.047" v="1312" actId="20577"/>
          <ac:spMkLst>
            <pc:docMk/>
            <pc:sldMk cId="4142750257" sldId="287"/>
            <ac:spMk id="2" creationId="{7E31CE4F-98C8-447C-B8CF-403DDCCFCFB7}"/>
          </ac:spMkLst>
        </pc:spChg>
        <pc:spChg chg="mod">
          <ac:chgData name="Joseph Baud-Grasset" userId="ce833b5a-185d-4e4c-b70e-4a494bb7f43c" providerId="ADAL" clId="{A013C0E7-1E08-4899-8705-16E445C23BF2}" dt="2023-04-18T09:15:02.748" v="2028" actId="113"/>
          <ac:spMkLst>
            <pc:docMk/>
            <pc:sldMk cId="4142750257" sldId="287"/>
            <ac:spMk id="3" creationId="{505A9258-9370-4C89-A477-B82712101C42}"/>
          </ac:spMkLst>
        </pc:spChg>
        <pc:cxnChg chg="add del mod">
          <ac:chgData name="Joseph Baud-Grasset" userId="ce833b5a-185d-4e4c-b70e-4a494bb7f43c" providerId="ADAL" clId="{A013C0E7-1E08-4899-8705-16E445C23BF2}" dt="2023-04-11T13:51:34.697" v="1744" actId="478"/>
          <ac:cxnSpMkLst>
            <pc:docMk/>
            <pc:sldMk cId="4142750257" sldId="287"/>
            <ac:cxnSpMk id="5" creationId="{58430CC0-128D-48AD-A817-3C504A7B9BA9}"/>
          </ac:cxnSpMkLst>
        </pc:cxnChg>
      </pc:sldChg>
      <pc:sldChg chg="modSp add">
        <pc:chgData name="Joseph Baud-Grasset" userId="ce833b5a-185d-4e4c-b70e-4a494bb7f43c" providerId="ADAL" clId="{A013C0E7-1E08-4899-8705-16E445C23BF2}" dt="2023-04-11T13:44:01.301" v="1692" actId="20577"/>
        <pc:sldMkLst>
          <pc:docMk/>
          <pc:sldMk cId="928978620" sldId="288"/>
        </pc:sldMkLst>
        <pc:spChg chg="mod">
          <ac:chgData name="Joseph Baud-Grasset" userId="ce833b5a-185d-4e4c-b70e-4a494bb7f43c" providerId="ADAL" clId="{A013C0E7-1E08-4899-8705-16E445C23BF2}" dt="2023-04-11T13:42:42.176" v="1591" actId="20577"/>
          <ac:spMkLst>
            <pc:docMk/>
            <pc:sldMk cId="928978620" sldId="288"/>
            <ac:spMk id="2" creationId="{46BDE57D-3D60-45A7-872F-96C75456F654}"/>
          </ac:spMkLst>
        </pc:spChg>
        <pc:spChg chg="mod">
          <ac:chgData name="Joseph Baud-Grasset" userId="ce833b5a-185d-4e4c-b70e-4a494bb7f43c" providerId="ADAL" clId="{A013C0E7-1E08-4899-8705-16E445C23BF2}" dt="2023-04-11T13:44:01.301" v="1692" actId="20577"/>
          <ac:spMkLst>
            <pc:docMk/>
            <pc:sldMk cId="928978620" sldId="288"/>
            <ac:spMk id="3" creationId="{1FEDD644-0F10-42D6-BC33-37EDE74A5DDC}"/>
          </ac:spMkLst>
        </pc:spChg>
      </pc:sldChg>
      <pc:sldChg chg="modSp add">
        <pc:chgData name="Joseph Baud-Grasset" userId="ce833b5a-185d-4e4c-b70e-4a494bb7f43c" providerId="ADAL" clId="{A013C0E7-1E08-4899-8705-16E445C23BF2}" dt="2023-04-11T14:35:41.591" v="1966" actId="20577"/>
        <pc:sldMkLst>
          <pc:docMk/>
          <pc:sldMk cId="1137320835" sldId="289"/>
        </pc:sldMkLst>
        <pc:spChg chg="mod">
          <ac:chgData name="Joseph Baud-Grasset" userId="ce833b5a-185d-4e4c-b70e-4a494bb7f43c" providerId="ADAL" clId="{A013C0E7-1E08-4899-8705-16E445C23BF2}" dt="2023-04-11T14:35:41.591" v="1966" actId="20577"/>
          <ac:spMkLst>
            <pc:docMk/>
            <pc:sldMk cId="1137320835" sldId="289"/>
            <ac:spMk id="2" creationId="{FE3CFA58-0FBF-4DCC-831D-C6BBD56E6A4E}"/>
          </ac:spMkLst>
        </pc:spChg>
        <pc:spChg chg="mod">
          <ac:chgData name="Joseph Baud-Grasset" userId="ce833b5a-185d-4e4c-b70e-4a494bb7f43c" providerId="ADAL" clId="{A013C0E7-1E08-4899-8705-16E445C23BF2}" dt="2023-04-11T14:34:25.792" v="1916" actId="255"/>
          <ac:spMkLst>
            <pc:docMk/>
            <pc:sldMk cId="1137320835" sldId="289"/>
            <ac:spMk id="3" creationId="{8D49BCCB-4CF3-4498-978A-5A95CBFB7971}"/>
          </ac:spMkLst>
        </pc:spChg>
      </pc:sldChg>
      <pc:sldChg chg="modSp add">
        <pc:chgData name="Joseph Baud-Grasset" userId="ce833b5a-185d-4e4c-b70e-4a494bb7f43c" providerId="ADAL" clId="{A013C0E7-1E08-4899-8705-16E445C23BF2}" dt="2023-04-11T14:36:47.110" v="2020" actId="20577"/>
        <pc:sldMkLst>
          <pc:docMk/>
          <pc:sldMk cId="3726060212" sldId="290"/>
        </pc:sldMkLst>
        <pc:spChg chg="mod">
          <ac:chgData name="Joseph Baud-Grasset" userId="ce833b5a-185d-4e4c-b70e-4a494bb7f43c" providerId="ADAL" clId="{A013C0E7-1E08-4899-8705-16E445C23BF2}" dt="2023-04-11T14:32:27.170" v="1880" actId="20577"/>
          <ac:spMkLst>
            <pc:docMk/>
            <pc:sldMk cId="3726060212" sldId="290"/>
            <ac:spMk id="2" creationId="{E2F3388B-CB38-43EC-ADED-2AE5B047E019}"/>
          </ac:spMkLst>
        </pc:spChg>
        <pc:spChg chg="mod">
          <ac:chgData name="Joseph Baud-Grasset" userId="ce833b5a-185d-4e4c-b70e-4a494bb7f43c" providerId="ADAL" clId="{A013C0E7-1E08-4899-8705-16E445C23BF2}" dt="2023-04-11T14:36:47.110" v="2020" actId="20577"/>
          <ac:spMkLst>
            <pc:docMk/>
            <pc:sldMk cId="3726060212" sldId="290"/>
            <ac:spMk id="3" creationId="{0497BF9D-5EC2-435D-A2DA-6A4AFE4EBE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2158313"/>
            <a:ext cx="9144000" cy="135164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66525" y="323501"/>
            <a:ext cx="3065376" cy="11146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078380" y="6109985"/>
            <a:ext cx="1732520" cy="473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767273" cy="128111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11797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6"/>
            <a:ext cx="1077126" cy="5541152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541153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912551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825626"/>
            <a:ext cx="10515600" cy="4628440"/>
          </a:xfrm>
        </p:spPr>
        <p:txBody>
          <a:bodyPr/>
          <a:lstStyle>
            <a:lvl1pPr marL="228600" indent="-228600">
              <a:buClr>
                <a:srgbClr val="FF0000"/>
              </a:buClr>
              <a:buFont typeface="Wingdings"/>
              <a:buChar char="§"/>
              <a:defRPr/>
            </a:lvl1pPr>
            <a:lvl2pPr marL="685800" indent="-228600">
              <a:buClrTx/>
              <a:buFont typeface="Wingdings"/>
              <a:buChar char="§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/>
              <a:buChar char="§"/>
              <a:defRPr/>
            </a:lvl3pPr>
            <a:lvl4pPr marL="1600200" indent="-228600">
              <a:buClr>
                <a:srgbClr val="FF0000"/>
              </a:buClr>
              <a:buFont typeface="Arial"/>
              <a:buChar char="•"/>
              <a:defRPr/>
            </a:lvl4pPr>
            <a:lvl5pPr marL="2057400" indent="-228600">
              <a:buClrTx/>
              <a:buFont typeface="Arial"/>
              <a:buChar char="•"/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4"/>
            <a:ext cx="10515600" cy="13727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844185" cy="128111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117975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117975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8928055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457186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457186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963826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680389"/>
            <a:ext cx="12192000" cy="184629"/>
          </a:xfrm>
          <a:prstGeom prst="rect">
            <a:avLst/>
          </a:prstGeom>
          <a:solidFill>
            <a:srgbClr val="2B3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892631" y="465138"/>
            <a:ext cx="502049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457200"/>
            <a:ext cx="4661567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82217"/>
            <a:ext cx="8946735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</a:t>
            </a:r>
          </a:p>
        </p:txBody>
      </p:sp>
      <p:sp>
        <p:nvSpPr>
          <p:cNvPr id="7" name="Triangle rectangle 6"/>
          <p:cNvSpPr/>
          <p:nvPr userDrawn="1"/>
        </p:nvSpPr>
        <p:spPr bwMode="auto">
          <a:xfrm rot="10800000">
            <a:off x="10218198" y="-3"/>
            <a:ext cx="1973802" cy="1535839"/>
          </a:xfrm>
          <a:prstGeom prst="rtTriangle">
            <a:avLst/>
          </a:prstGeom>
          <a:solidFill>
            <a:srgbClr val="2B3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>
              <a:latin typeface="Arial"/>
              <a:cs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0965206" y="239697"/>
            <a:ext cx="1125943" cy="4083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6680389"/>
            <a:ext cx="12192000" cy="184629"/>
          </a:xfrm>
          <a:prstGeom prst="rect">
            <a:avLst/>
          </a:prstGeom>
          <a:solidFill>
            <a:srgbClr val="2B3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rgbClr val="2B3E54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rgbClr val="CC0000"/>
        </a:buClr>
        <a:buFont typeface="Wingdings"/>
        <a:buChar char="§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2B3E52"/>
        </a:buClr>
        <a:buFont typeface="Wingdings"/>
        <a:buChar char="§"/>
        <a:defRPr sz="24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chemeClr val="bg1">
            <a:lumMod val="85000"/>
          </a:schemeClr>
        </a:buClr>
        <a:buFont typeface="Wingdings"/>
        <a:buChar char="§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CC0000"/>
        </a:buClr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ClrTx/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571750" indent="-28575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7pPr>
      <a:lvl8pPr marL="3486150" indent="-28575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8pPr>
      <a:lvl9pPr marL="3943350" indent="-28575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sa-hesge.ch/DEMIMO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852237" y="2204864"/>
            <a:ext cx="10487526" cy="1384112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br>
              <a:rPr lang="fr-CH"/>
            </a:br>
            <a:br>
              <a:rPr lang="fr-CH" sz="4900"/>
            </a:br>
            <a:r>
              <a:rPr lang="fr-CH" sz="4900"/>
              <a:t>Le microlearning au regard du projet DEMIMO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4149080"/>
            <a:ext cx="9144000" cy="18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/>
              <a:t>DEMIMO – Diffusion de l’Enseignement </a:t>
            </a:r>
            <a:r>
              <a:rPr lang="fr-CH" err="1"/>
              <a:t>MIcro</a:t>
            </a:r>
            <a:r>
              <a:rPr lang="fr-CH"/>
              <a:t> et MObile</a:t>
            </a:r>
          </a:p>
          <a:p>
            <a:pPr>
              <a:defRPr/>
            </a:pPr>
            <a:endParaRPr lang="fr-CH"/>
          </a:p>
          <a:p>
            <a:pPr>
              <a:defRPr/>
            </a:pPr>
            <a:r>
              <a:rPr lang="fr-CH"/>
              <a:t>Filière Information Science &amp; Bureau de la Stratégie Numérique</a:t>
            </a:r>
          </a:p>
          <a:p>
            <a:pPr>
              <a:defRPr/>
            </a:pPr>
            <a:r>
              <a:rPr lang="fr-CH"/>
              <a:t>2022-2023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D9F3E-B140-E069-DF89-CA057332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Ateliers et coaching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18A30-A12C-9BA0-C6DF-CA43CAECF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072664" cy="4629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4BF5375-983A-D1BA-B9A2-B109AA1E1B62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10515600" cy="462844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CC0000"/>
              </a:buClr>
              <a:buFont typeface="Wingdings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2B3E52"/>
              </a:buClr>
              <a:buFont typeface="Wingdings"/>
              <a:buChar char="§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bg1">
                  <a:lumMod val="85000"/>
                </a:schemeClr>
              </a:buClr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717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861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9433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9BABF4-9443-5D09-25C6-4FD3BC5C9563}"/>
              </a:ext>
            </a:extLst>
          </p:cNvPr>
          <p:cNvSpPr txBox="1"/>
          <p:nvPr/>
        </p:nvSpPr>
        <p:spPr>
          <a:xfrm>
            <a:off x="838200" y="1690688"/>
            <a:ext cx="10226352" cy="487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4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But : </a:t>
            </a:r>
          </a:p>
          <a:p>
            <a:pPr marL="685800" lvl="1" indent="-228600">
              <a:lnSpc>
                <a:spcPct val="114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kumimoji="0" lang="fr-CH" sz="2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ccompagnement</a:t>
            </a: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de projets de microlearning</a:t>
            </a:r>
          </a:p>
          <a:p>
            <a:pPr marL="685800" lvl="1" indent="-228600">
              <a:lnSpc>
                <a:spcPct val="114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Développement d’une communauté de pratique</a:t>
            </a:r>
          </a:p>
          <a:p>
            <a:pPr marL="228600" indent="-228600">
              <a:lnSpc>
                <a:spcPct val="114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4 ateliers :</a:t>
            </a:r>
            <a:endParaRPr lang="fr-CH" sz="2800">
              <a:solidFill>
                <a:prstClr val="black"/>
              </a:solidFill>
              <a:latin typeface="Arial"/>
              <a:cs typeface="Arial"/>
            </a:endParaRPr>
          </a:p>
          <a:p>
            <a:pPr marL="685800" lvl="1" indent="-228600">
              <a:lnSpc>
                <a:spcPct val="114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5 à 7 personnes par atelier</a:t>
            </a:r>
          </a:p>
          <a:p>
            <a:pPr marL="685800" lvl="1" indent="-228600">
              <a:lnSpc>
                <a:spcPct val="114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solidFill>
                  <a:prstClr val="black"/>
                </a:solidFill>
                <a:latin typeface="Arial"/>
                <a:cs typeface="Arial"/>
              </a:rPr>
              <a:t>En présentiel et à distance</a:t>
            </a:r>
          </a:p>
          <a:p>
            <a:pPr marL="228600" indent="-228600">
              <a:lnSpc>
                <a:spcPct val="114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solidFill>
                  <a:prstClr val="black"/>
                </a:solidFill>
                <a:latin typeface="Arial"/>
                <a:cs typeface="Arial"/>
              </a:rPr>
              <a:t>Coaching :</a:t>
            </a:r>
          </a:p>
          <a:p>
            <a:pPr marL="685800" lvl="1" indent="-228600">
              <a:lnSpc>
                <a:spcPct val="114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solidFill>
                  <a:prstClr val="black"/>
                </a:solidFill>
                <a:latin typeface="Arial"/>
                <a:cs typeface="Arial"/>
              </a:rPr>
              <a:t>Feedback régulier </a:t>
            </a:r>
          </a:p>
        </p:txBody>
      </p:sp>
    </p:spTree>
    <p:extLst>
      <p:ext uri="{BB962C8B-B14F-4D97-AF65-F5344CB8AC3E}">
        <p14:creationId xmlns:p14="http://schemas.microsoft.com/office/powerpoint/2010/main" val="388507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D9F3E-B140-E069-DF89-CA057332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transposables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18A30-A12C-9BA0-C6DF-CA43CAECF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072664" cy="4629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4BF5375-983A-D1BA-B9A2-B109AA1E1B62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10515600" cy="462844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CC0000"/>
              </a:buClr>
              <a:buFont typeface="Wingdings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2B3E52"/>
              </a:buClr>
              <a:buFont typeface="Wingdings"/>
              <a:buChar char="§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bg1">
                  <a:lumMod val="85000"/>
                </a:schemeClr>
              </a:buClr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717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861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9433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9BABF4-9443-5D09-25C6-4FD3BC5C9563}"/>
              </a:ext>
            </a:extLst>
          </p:cNvPr>
          <p:cNvSpPr txBox="1"/>
          <p:nvPr/>
        </p:nvSpPr>
        <p:spPr>
          <a:xfrm>
            <a:off x="982824" y="2995035"/>
            <a:ext cx="10226352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defRPr/>
            </a:pPr>
            <a:r>
              <a:rPr lang="fr-CH" sz="2800">
                <a:solidFill>
                  <a:prstClr val="black"/>
                </a:solidFill>
                <a:latin typeface="Arial"/>
                <a:cs typeface="Arial"/>
              </a:rPr>
              <a:t>Tous les livrables du projet ont été réfléchis et conçus de manière transversale à chaque filière !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defRPr/>
            </a:pPr>
            <a:endParaRPr lang="fr-CH" sz="28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defRPr/>
            </a:pPr>
            <a:r>
              <a:rPr lang="fr-CH" sz="2800">
                <a:solidFill>
                  <a:prstClr val="black"/>
                </a:solidFill>
                <a:latin typeface="Arial"/>
                <a:cs typeface="Arial"/>
              </a:rPr>
              <a:t>Le projet étant terminé, il reste uniquement des activités de maintenance. </a:t>
            </a:r>
          </a:p>
        </p:txBody>
      </p:sp>
    </p:spTree>
    <p:extLst>
      <p:ext uri="{BB962C8B-B14F-4D97-AF65-F5344CB8AC3E}">
        <p14:creationId xmlns:p14="http://schemas.microsoft.com/office/powerpoint/2010/main" val="145442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1CE4F-98C8-447C-B8CF-403DDCCF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Choix des formats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5A9258-9370-4C89-A477-B82712101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8214"/>
            <a:ext cx="10515600" cy="4628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/>
              <a:t>Contenus adaptés sur smartphone, tablette et ordinateur </a:t>
            </a:r>
          </a:p>
          <a:p>
            <a:pPr marL="457200" lvl="1" indent="0">
              <a:buNone/>
            </a:pPr>
            <a:r>
              <a:rPr lang="fr-CH"/>
              <a:t>➞ </a:t>
            </a:r>
            <a:r>
              <a:rPr lang="fr-CH" i="1"/>
              <a:t>responsive</a:t>
            </a:r>
          </a:p>
          <a:p>
            <a:pPr marL="457200" lvl="1" indent="0">
              <a:buNone/>
            </a:pPr>
            <a:endParaRPr lang="fr-CH" i="1"/>
          </a:p>
          <a:p>
            <a:r>
              <a:rPr lang="fr-CH"/>
              <a:t>Formats adaptés aux dynamiques d’apprentissage</a:t>
            </a:r>
          </a:p>
          <a:p>
            <a:pPr marL="457200" lvl="1" indent="0">
              <a:buNone/>
            </a:pPr>
            <a:r>
              <a:rPr lang="en-US"/>
              <a:t>➞ Contenus «</a:t>
            </a:r>
            <a:r>
              <a:rPr lang="en-US" i="1"/>
              <a:t> Need to know</a:t>
            </a:r>
            <a:r>
              <a:rPr lang="en-US"/>
              <a:t> » et « </a:t>
            </a:r>
            <a:r>
              <a:rPr lang="en-US" i="1"/>
              <a:t>Nice to know </a:t>
            </a:r>
            <a:r>
              <a:rPr lang="en-US"/>
              <a:t>»</a:t>
            </a:r>
          </a:p>
          <a:p>
            <a:pPr marL="457200" lvl="1" indent="0">
              <a:buNone/>
            </a:pPr>
            <a:endParaRPr lang="fr-CH"/>
          </a:p>
          <a:p>
            <a:r>
              <a:rPr lang="fr-CH"/>
              <a:t>Ne pas transformer le microlearning en vitrine technologique</a:t>
            </a:r>
          </a:p>
          <a:p>
            <a:pPr marL="0" indent="0">
              <a:buNone/>
            </a:pPr>
            <a:endParaRPr lang="fr-CH"/>
          </a:p>
          <a:p>
            <a:r>
              <a:rPr lang="fr-CH"/>
              <a:t>Tester son projet et ses formats numériques</a:t>
            </a:r>
          </a:p>
        </p:txBody>
      </p:sp>
    </p:spTree>
    <p:extLst>
      <p:ext uri="{BB962C8B-B14F-4D97-AF65-F5344CB8AC3E}">
        <p14:creationId xmlns:p14="http://schemas.microsoft.com/office/powerpoint/2010/main" val="414275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CFA58-0FBF-4DCC-831D-C6BBD56E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A garder en tête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9BCCB-4CF3-4498-978A-5A95CBFB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800"/>
            <a:ext cx="10802416" cy="4969282"/>
          </a:xfrm>
        </p:spPr>
        <p:txBody>
          <a:bodyPr>
            <a:normAutofit/>
          </a:bodyPr>
          <a:lstStyle/>
          <a:p>
            <a:r>
              <a:rPr lang="fr-CH"/>
              <a:t>Idéal pour enseigner des savoirs spécifiques rapidement en fonction des besoins et au meilleur moment</a:t>
            </a:r>
          </a:p>
          <a:p>
            <a:endParaRPr lang="fr-CH" sz="2400"/>
          </a:p>
          <a:p>
            <a:r>
              <a:rPr lang="fr-CH"/>
              <a:t>Peut libérer l’</a:t>
            </a:r>
            <a:r>
              <a:rPr lang="fr-CH" err="1"/>
              <a:t>apprenant.e</a:t>
            </a:r>
            <a:r>
              <a:rPr lang="fr-CH"/>
              <a:t> des contraintes de préparation, de temps et d’environnement fixe</a:t>
            </a:r>
          </a:p>
          <a:p>
            <a:endParaRPr lang="fr-CH" sz="2400"/>
          </a:p>
          <a:p>
            <a:r>
              <a:rPr lang="fr-CH"/>
              <a:t>Favorise l’apprentissage et le transfert en activité réelle   </a:t>
            </a:r>
          </a:p>
          <a:p>
            <a:pPr marL="0" indent="0">
              <a:buNone/>
            </a:pPr>
            <a:endParaRPr lang="fr-CH" sz="2400"/>
          </a:p>
          <a:p>
            <a:r>
              <a:rPr lang="fr-CH"/>
              <a:t>Contribue à une culture du «</a:t>
            </a:r>
            <a:r>
              <a:rPr lang="fr-CH" i="1"/>
              <a:t>life long </a:t>
            </a:r>
            <a:r>
              <a:rPr lang="fr-CH" i="1" err="1"/>
              <a:t>learning</a:t>
            </a:r>
            <a:r>
              <a:rPr lang="fr-CH"/>
              <a:t>» en responsabilisant l’</a:t>
            </a:r>
            <a:r>
              <a:rPr lang="fr-CH" err="1"/>
              <a:t>apprenant.e</a:t>
            </a:r>
            <a:r>
              <a:rPr lang="fr-CH"/>
              <a:t> dans ses apprentissages </a:t>
            </a: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732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3388B-CB38-43EC-ADED-2AE5B04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A garder en tête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97BF9D-5EC2-435D-A2DA-6A4AFE4E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16"/>
            <a:ext cx="10515600" cy="4628440"/>
          </a:xfrm>
        </p:spPr>
        <p:txBody>
          <a:bodyPr>
            <a:normAutofit/>
          </a:bodyPr>
          <a:lstStyle/>
          <a:p>
            <a:r>
              <a:rPr lang="fr-CH"/>
              <a:t>Sous des formats diversifiés, ludiques, créatifs, évolutifs, réutilisable et moins onéreux</a:t>
            </a:r>
          </a:p>
          <a:p>
            <a:endParaRPr lang="fr-CH" sz="2400"/>
          </a:p>
          <a:p>
            <a:r>
              <a:rPr lang="fr-CH"/>
              <a:t>Correspondant aux nouveaux besoins et pratiques sociales   </a:t>
            </a:r>
          </a:p>
          <a:p>
            <a:endParaRPr lang="fr-CH" sz="2400"/>
          </a:p>
          <a:p>
            <a:r>
              <a:rPr lang="fr-CH"/>
              <a:t>Un dispositif efficace mais qui n’est pas à privilégier dans tous les contextes de formation et pour tous les publics. </a:t>
            </a:r>
          </a:p>
          <a:p>
            <a:endParaRPr lang="fr-CH" sz="2400"/>
          </a:p>
          <a:p>
            <a:r>
              <a:rPr lang="fr-CH"/>
              <a:t>Il est important de garder le contact avec ses </a:t>
            </a:r>
            <a:r>
              <a:rPr lang="fr-CH" err="1"/>
              <a:t>étudiant.e.s</a:t>
            </a:r>
            <a:r>
              <a:rPr lang="fr-CH"/>
              <a:t> pour favoriser l’engagement et le développement de soft </a:t>
            </a:r>
            <a:r>
              <a:rPr lang="fr-CH" err="1"/>
              <a:t>skills</a:t>
            </a:r>
            <a:endParaRPr lang="fr-CH"/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606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2512683" name="Titre 1"/>
          <p:cNvSpPr>
            <a:spLocks noGrp="1"/>
          </p:cNvSpPr>
          <p:nvPr>
            <p:ph type="title"/>
          </p:nvPr>
        </p:nvSpPr>
        <p:spPr bwMode="auto">
          <a:xfrm>
            <a:off x="623392" y="3284984"/>
            <a:ext cx="11377264" cy="194421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CH"/>
              <a:t>Ressources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692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002FE-4DC2-614C-169C-D9BF8077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Ressources mises à disposition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BCB92-7733-81E3-CCAB-15FE2BD2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1060575" cy="4628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Budget de 50 000 CHF dépensé entièrement</a:t>
            </a:r>
          </a:p>
          <a:p>
            <a:r>
              <a:rPr lang="fr-FR"/>
              <a:t>Environ 1 année </a:t>
            </a:r>
          </a:p>
          <a:p>
            <a:r>
              <a:rPr lang="fr-FR"/>
              <a:t>Salle d'innovation pédagogique Pulse</a:t>
            </a:r>
          </a:p>
          <a:p>
            <a:r>
              <a:rPr lang="fr-FR"/>
              <a:t>Logiciels de design graphique : Adobe Illustrator, Noun Project, ...</a:t>
            </a:r>
          </a:p>
          <a:p>
            <a:r>
              <a:rPr lang="fr-FR"/>
              <a:t>Hébergement de l'application sur </a:t>
            </a:r>
            <a:r>
              <a:rPr lang="fr-FR" err="1"/>
              <a:t>Infomaniak</a:t>
            </a:r>
            <a:endParaRPr lang="fr-FR"/>
          </a:p>
          <a:p>
            <a:r>
              <a:rPr lang="fr-FR"/>
              <a:t>Service de communication 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75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DE57D-3D60-45A7-872F-96C75456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EDD644-0F10-42D6-BC33-37EDE74A5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Joseph Baud-Grasset – Assistant 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/>
              <a:t> joseph.baud-grasset@hesge.ch</a:t>
            </a:r>
          </a:p>
          <a:p>
            <a:pPr marL="0" indent="0">
              <a:buNone/>
            </a:pPr>
            <a:r>
              <a:rPr lang="de-DE"/>
              <a:t> </a:t>
            </a:r>
          </a:p>
          <a:p>
            <a:pPr marL="0" indent="0">
              <a:buNone/>
            </a:pPr>
            <a:r>
              <a:rPr lang="de-DE"/>
              <a:t>Eloïse Morisod – Assistante 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/>
              <a:t> eloise.morisod@hesge.ch</a:t>
            </a:r>
          </a:p>
          <a:p>
            <a:pPr marL="0" indent="0">
              <a:buNone/>
            </a:pPr>
            <a:r>
              <a:rPr lang="de-DE"/>
              <a:t> </a:t>
            </a:r>
          </a:p>
          <a:p>
            <a:pPr marL="0" indent="0">
              <a:buNone/>
            </a:pPr>
            <a:r>
              <a:rPr lang="de-DE"/>
              <a:t>René Schneider – Professeur et Responsable de la filière 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/>
              <a:t> rene.schneider@hesge.ch</a:t>
            </a:r>
          </a:p>
          <a:p>
            <a:pPr marL="0" indent="0">
              <a:buNone/>
            </a:pPr>
            <a:r>
              <a:rPr lang="de-DE"/>
              <a:t> </a:t>
            </a: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897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Équipe DEMIMO</a:t>
            </a:r>
            <a:endParaRPr/>
          </a:p>
        </p:txBody>
      </p:sp>
      <p:sp>
        <p:nvSpPr>
          <p:cNvPr id="4" name="ZoneTexte 3"/>
          <p:cNvSpPr txBox="1"/>
          <p:nvPr/>
        </p:nvSpPr>
        <p:spPr bwMode="auto">
          <a:xfrm>
            <a:off x="838200" y="1628800"/>
            <a:ext cx="4121907" cy="4752528"/>
          </a:xfrm>
          <a:prstGeom prst="rect">
            <a:avLst/>
          </a:prstGeom>
          <a:noFill/>
        </p:spPr>
        <p:txBody>
          <a:bodyPr wrap="square" numCol="1" rtlCol="0" anchor="ctr">
            <a:noAutofit/>
          </a:bodyPr>
          <a:lstStyle/>
          <a:p>
            <a:pPr marL="457200" marR="0" indent="-4572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400">
                <a:latin typeface="Arial" panose="020B0604020202020204" pitchFamily="34" charset="0"/>
                <a:cs typeface="Arial" panose="020B0604020202020204" pitchFamily="34" charset="0"/>
              </a:rPr>
              <a:t>ALWASH Amir</a:t>
            </a:r>
          </a:p>
          <a:p>
            <a:pPr marL="457200" marR="0" indent="-4572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400">
                <a:latin typeface="Arial" panose="020B0604020202020204" pitchFamily="34" charset="0"/>
                <a:cs typeface="Arial" panose="020B0604020202020204" pitchFamily="34" charset="0"/>
              </a:rPr>
              <a:t>BAUD-GRASSET Joseph</a:t>
            </a:r>
          </a:p>
          <a:p>
            <a:pPr marL="457200" marR="0" indent="-4572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400">
                <a:latin typeface="Arial" panose="020B0604020202020204" pitchFamily="34" charset="0"/>
                <a:cs typeface="Arial" panose="020B0604020202020204" pitchFamily="34" charset="0"/>
              </a:rPr>
              <a:t>DE VEVEY Vincent</a:t>
            </a:r>
          </a:p>
        </p:txBody>
      </p:sp>
      <p:pic>
        <p:nvPicPr>
          <p:cNvPr id="5" name="Graphique 4" descr="Programmeur avec un remplissage uni">
            <a:extLst>
              <a:ext uri="{FF2B5EF4-FFF2-40B4-BE49-F238E27FC236}">
                <a16:creationId xmlns:a16="http://schemas.microsoft.com/office/drawing/2014/main" id="{035C9C64-F1B5-3327-C7F1-4D4A08CA7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211" y="3067058"/>
            <a:ext cx="550982" cy="550982"/>
          </a:xfrm>
          <a:prstGeom prst="rect">
            <a:avLst/>
          </a:prstGeom>
        </p:spPr>
      </p:pic>
      <p:pic>
        <p:nvPicPr>
          <p:cNvPr id="7" name="Graphique 6" descr="Stylo de calligraphie avec un remplissage uni">
            <a:extLst>
              <a:ext uri="{FF2B5EF4-FFF2-40B4-BE49-F238E27FC236}">
                <a16:creationId xmlns:a16="http://schemas.microsoft.com/office/drawing/2014/main" id="{16083C21-6468-3C94-F4C3-DFB7E2807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985" y="3795037"/>
            <a:ext cx="529208" cy="529208"/>
          </a:xfrm>
          <a:prstGeom prst="rect">
            <a:avLst/>
          </a:prstGeom>
        </p:spPr>
      </p:pic>
      <p:pic>
        <p:nvPicPr>
          <p:cNvPr id="10" name="Graphique 9" descr="Un artiste masculin avec un remplissage uni">
            <a:extLst>
              <a:ext uri="{FF2B5EF4-FFF2-40B4-BE49-F238E27FC236}">
                <a16:creationId xmlns:a16="http://schemas.microsoft.com/office/drawing/2014/main" id="{CB3A7D71-33B4-B64E-FF3C-E2DD0B800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5660633" y="4454387"/>
            <a:ext cx="559829" cy="559829"/>
          </a:xfrm>
          <a:prstGeom prst="rect">
            <a:avLst/>
          </a:prstGeom>
        </p:spPr>
      </p:pic>
      <p:pic>
        <p:nvPicPr>
          <p:cNvPr id="12" name="Graphique 11" descr="Homme capitaine avec un remplissage uni">
            <a:extLst>
              <a:ext uri="{FF2B5EF4-FFF2-40B4-BE49-F238E27FC236}">
                <a16:creationId xmlns:a16="http://schemas.microsoft.com/office/drawing/2014/main" id="{CDDFC664-E442-EDD2-8D95-68936196F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4723" y="3733267"/>
            <a:ext cx="559829" cy="559829"/>
          </a:xfrm>
          <a:prstGeom prst="rect">
            <a:avLst/>
          </a:prstGeom>
        </p:spPr>
      </p:pic>
      <p:pic>
        <p:nvPicPr>
          <p:cNvPr id="14" name="Graphique 13" descr="Stylo de calligraphie avec un remplissage uni">
            <a:extLst>
              <a:ext uri="{FF2B5EF4-FFF2-40B4-BE49-F238E27FC236}">
                <a16:creationId xmlns:a16="http://schemas.microsoft.com/office/drawing/2014/main" id="{15F2F385-E68C-7A97-076D-90C7935A3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0504724" y="2968932"/>
            <a:ext cx="559828" cy="559828"/>
          </a:xfrm>
          <a:prstGeom prst="rect">
            <a:avLst/>
          </a:prstGeom>
        </p:spPr>
      </p:pic>
      <p:pic>
        <p:nvPicPr>
          <p:cNvPr id="15" name="Graphique 14" descr="Stylo de calligraphie avec un remplissage uni">
            <a:extLst>
              <a:ext uri="{FF2B5EF4-FFF2-40B4-BE49-F238E27FC236}">
                <a16:creationId xmlns:a16="http://schemas.microsoft.com/office/drawing/2014/main" id="{2E28112D-AA49-530F-B186-CA9D08FB9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0504723" y="4454387"/>
            <a:ext cx="559828" cy="559828"/>
          </a:xfrm>
          <a:prstGeom prst="rect">
            <a:avLst/>
          </a:prstGeom>
        </p:spPr>
      </p:pic>
      <p:pic>
        <p:nvPicPr>
          <p:cNvPr id="17" name="Graphique 16" descr="Loupe avec un remplissage uni">
            <a:extLst>
              <a:ext uri="{FF2B5EF4-FFF2-40B4-BE49-F238E27FC236}">
                <a16:creationId xmlns:a16="http://schemas.microsoft.com/office/drawing/2014/main" id="{3857DE20-45A3-6D57-0F75-D9F59C468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55064" y="4454387"/>
            <a:ext cx="529208" cy="529208"/>
          </a:xfrm>
          <a:prstGeom prst="rect">
            <a:avLst/>
          </a:prstGeom>
        </p:spPr>
      </p:pic>
      <p:pic>
        <p:nvPicPr>
          <p:cNvPr id="18" name="Graphique 17" descr="Un artiste masculin avec un remplissage uni">
            <a:extLst>
              <a:ext uri="{FF2B5EF4-FFF2-40B4-BE49-F238E27FC236}">
                <a16:creationId xmlns:a16="http://schemas.microsoft.com/office/drawing/2014/main" id="{E23657CB-7203-25AC-6873-6A433819C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5604860" y="3750542"/>
            <a:ext cx="559829" cy="559829"/>
          </a:xfrm>
          <a:prstGeom prst="rect">
            <a:avLst/>
          </a:prstGeom>
        </p:spPr>
      </p:pic>
      <p:pic>
        <p:nvPicPr>
          <p:cNvPr id="19" name="Graphique 18" descr="Stylo de calligraphie avec un remplissage uni">
            <a:extLst>
              <a:ext uri="{FF2B5EF4-FFF2-40B4-BE49-F238E27FC236}">
                <a16:creationId xmlns:a16="http://schemas.microsoft.com/office/drawing/2014/main" id="{826FAA89-385E-81F6-83EE-A81C98F4D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939554" y="4501243"/>
            <a:ext cx="529208" cy="529208"/>
          </a:xfrm>
          <a:prstGeom prst="rect">
            <a:avLst/>
          </a:prstGeom>
        </p:spPr>
      </p:pic>
      <p:pic>
        <p:nvPicPr>
          <p:cNvPr id="20" name="Graphique 19" descr="Programmeur avec un remplissage uni">
            <a:extLst>
              <a:ext uri="{FF2B5EF4-FFF2-40B4-BE49-F238E27FC236}">
                <a16:creationId xmlns:a16="http://schemas.microsoft.com/office/drawing/2014/main" id="{79769F11-C730-9E78-A91E-D5FE50FDD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341793" y="4430124"/>
            <a:ext cx="559828" cy="5598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0626E57-2B26-42BF-1E66-7D25FE492610}"/>
              </a:ext>
            </a:extLst>
          </p:cNvPr>
          <p:cNvSpPr txBox="1"/>
          <p:nvPr/>
        </p:nvSpPr>
        <p:spPr bwMode="auto">
          <a:xfrm>
            <a:off x="7203541" y="1570666"/>
            <a:ext cx="3500971" cy="4752528"/>
          </a:xfrm>
          <a:prstGeom prst="rect">
            <a:avLst/>
          </a:prstGeom>
          <a:noFill/>
        </p:spPr>
        <p:txBody>
          <a:bodyPr wrap="square" numCol="1" rtlCol="0" anchor="ctr">
            <a:noAutofit/>
          </a:bodyPr>
          <a:lstStyle/>
          <a:p>
            <a:pPr marL="457200" marR="0" indent="-4572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400">
                <a:latin typeface="Arial" panose="020B0604020202020204" pitchFamily="34" charset="0"/>
                <a:cs typeface="Arial" panose="020B0604020202020204" pitchFamily="34" charset="0"/>
              </a:rPr>
              <a:t>MORISOD Eloïse</a:t>
            </a:r>
          </a:p>
          <a:p>
            <a:pPr marL="457200" marR="0" indent="-4572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400">
                <a:latin typeface="Arial" panose="020B0604020202020204" pitchFamily="34" charset="0"/>
                <a:cs typeface="Arial" panose="020B0604020202020204" pitchFamily="34" charset="0"/>
              </a:rPr>
              <a:t>SCHNEIDER René</a:t>
            </a:r>
          </a:p>
          <a:p>
            <a:pPr marL="457200" marR="0" indent="-4572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400">
                <a:latin typeface="Arial" panose="020B0604020202020204" pitchFamily="34" charset="0"/>
                <a:cs typeface="Arial" panose="020B0604020202020204" pitchFamily="34" charset="0"/>
              </a:rPr>
              <a:t>TREGAN Nicolas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Contexte</a:t>
            </a:r>
            <a:endParaRPr/>
          </a:p>
        </p:txBody>
      </p:sp>
      <p:sp>
        <p:nvSpPr>
          <p:cNvPr id="4" name="ZoneTexte 3"/>
          <p:cNvSpPr txBox="1"/>
          <p:nvPr/>
        </p:nvSpPr>
        <p:spPr bwMode="auto">
          <a:xfrm>
            <a:off x="838200" y="1690688"/>
            <a:ext cx="11002312" cy="3910599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>
            <a:noAutofit/>
          </a:bodyPr>
          <a:lstStyle/>
          <a:p>
            <a:pPr marL="457200" marR="0" indent="-4572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latin typeface="Arial"/>
                <a:cs typeface="Arial"/>
              </a:rPr>
              <a:t>Réponse à l’appel à projet du Bureau de la Stratégie Numérique</a:t>
            </a:r>
          </a:p>
          <a:p>
            <a:pPr marL="914400" lvl="1" indent="-457200">
              <a:lnSpc>
                <a:spcPct val="200000"/>
              </a:lnSpc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400">
                <a:latin typeface="Arial"/>
                <a:cs typeface="Arial"/>
              </a:rPr>
              <a:t>Axe 4 – Pratiques d’enseignement et d’apprentissage</a:t>
            </a:r>
          </a:p>
          <a:p>
            <a:pPr marL="914400" lvl="1" indent="-457200">
              <a:lnSpc>
                <a:spcPct val="200000"/>
              </a:lnSpc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400">
                <a:latin typeface="Arial"/>
                <a:cs typeface="Arial"/>
              </a:rPr>
              <a:t>Innovation pédagogique 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2742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Objectifs de DEMIMO</a:t>
            </a:r>
            <a:endParaRPr/>
          </a:p>
        </p:txBody>
      </p:sp>
      <p:sp>
        <p:nvSpPr>
          <p:cNvPr id="4" name="ZoneTexte 3"/>
          <p:cNvSpPr txBox="1"/>
          <p:nvPr/>
        </p:nvSpPr>
        <p:spPr bwMode="auto">
          <a:xfrm>
            <a:off x="838200" y="1628800"/>
            <a:ext cx="11090448" cy="4752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CH" sz="2800" b="1">
                <a:latin typeface="Arial"/>
                <a:cs typeface="Arial"/>
              </a:rPr>
              <a:t>Ancrer</a:t>
            </a:r>
            <a:r>
              <a:rPr lang="fr-CH" sz="2800">
                <a:latin typeface="Arial"/>
                <a:cs typeface="Arial"/>
              </a:rPr>
              <a:t> le </a:t>
            </a:r>
            <a:r>
              <a:rPr lang="fr-CH" sz="2800" b="1">
                <a:latin typeface="Arial"/>
                <a:cs typeface="Arial"/>
              </a:rPr>
              <a:t>micro</a:t>
            </a:r>
            <a:r>
              <a:rPr lang="fr-CH" sz="2800">
                <a:latin typeface="Arial"/>
                <a:cs typeface="Arial"/>
              </a:rPr>
              <a:t> et </a:t>
            </a:r>
            <a:r>
              <a:rPr lang="fr-CH" sz="2800" b="1">
                <a:latin typeface="Arial"/>
                <a:cs typeface="Arial"/>
              </a:rPr>
              <a:t>mobile learning </a:t>
            </a:r>
            <a:r>
              <a:rPr lang="fr-CH" sz="2800">
                <a:latin typeface="Arial"/>
                <a:cs typeface="Arial"/>
              </a:rPr>
              <a:t>au sein des enseignements de la HES-SO Genève par la : </a:t>
            </a:r>
          </a:p>
          <a:p>
            <a:pPr>
              <a:defRPr/>
            </a:pPr>
            <a:endParaRPr lang="fr-CH" sz="2800">
              <a:latin typeface="Arial"/>
              <a:cs typeface="Arial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latin typeface="Arial"/>
                <a:cs typeface="Arial"/>
              </a:rPr>
              <a:t>Rédaction d’un </a:t>
            </a:r>
            <a:r>
              <a:rPr lang="fr-CH" sz="2800" b="1">
                <a:latin typeface="Arial"/>
                <a:cs typeface="Arial"/>
              </a:rPr>
              <a:t>guide méthodologique </a:t>
            </a:r>
            <a:r>
              <a:rPr lang="fr-CH" sz="2800">
                <a:latin typeface="Arial"/>
                <a:cs typeface="Arial"/>
              </a:rPr>
              <a:t>des bonnes pratiques en microlearning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latin typeface="Arial"/>
                <a:cs typeface="Arial"/>
              </a:rPr>
              <a:t>Réalisation d’une formation numérique : la </a:t>
            </a:r>
            <a:r>
              <a:rPr lang="fr-CH" sz="2800" b="1">
                <a:latin typeface="Arial"/>
                <a:cs typeface="Arial"/>
              </a:rPr>
              <a:t>Web Application </a:t>
            </a:r>
            <a:r>
              <a:rPr lang="fr-CH" sz="2800">
                <a:latin typeface="Arial"/>
                <a:cs typeface="Arial"/>
              </a:rPr>
              <a:t>DEMIMO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latin typeface="Arial"/>
                <a:cs typeface="Arial"/>
              </a:rPr>
              <a:t>Réalisation de </a:t>
            </a:r>
            <a:r>
              <a:rPr lang="fr-CH" sz="2800" b="1">
                <a:latin typeface="Arial"/>
                <a:cs typeface="Arial"/>
              </a:rPr>
              <a:t>4 ateliers </a:t>
            </a:r>
            <a:r>
              <a:rPr lang="fr-CH" sz="2800">
                <a:latin typeface="Arial"/>
                <a:cs typeface="Arial"/>
              </a:rPr>
              <a:t>sur la création d’un microlearning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latin typeface="Arial"/>
                <a:cs typeface="Arial"/>
              </a:rPr>
              <a:t>Mise en place de </a:t>
            </a:r>
            <a:r>
              <a:rPr lang="fr-CH" sz="2800" b="1">
                <a:latin typeface="Arial"/>
                <a:cs typeface="Arial"/>
              </a:rPr>
              <a:t>coaching personnalisé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r>
              <a:rPr lang="fr-CH" sz="2800">
                <a:latin typeface="Arial"/>
                <a:cs typeface="Arial"/>
              </a:rPr>
              <a:t>Création d’une </a:t>
            </a:r>
            <a:r>
              <a:rPr lang="fr-CH" sz="2800" b="1">
                <a:latin typeface="Arial"/>
                <a:cs typeface="Arial"/>
              </a:rPr>
              <a:t>communauté de pratique </a:t>
            </a:r>
            <a:r>
              <a:rPr lang="fr-CH" sz="2800">
                <a:latin typeface="Arial"/>
                <a:cs typeface="Arial"/>
              </a:rPr>
              <a:t>sur la thématique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§"/>
              <a:defRPr/>
            </a:pPr>
            <a:endParaRPr sz="2800"/>
          </a:p>
          <a:p>
            <a:pPr marL="457200" indent="-457200">
              <a:buClr>
                <a:srgbClr val="C00000"/>
              </a:buClr>
              <a:buFont typeface="Wingdings"/>
              <a:buChar char="§"/>
              <a:defRPr/>
            </a:pP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5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D9F3E-B140-E069-DF89-CA057332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Méthodologie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18A30-A12C-9BA0-C6DF-CA43CAECF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515600" cy="4629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Revue de la littérature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Mise en place de l’application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Test utilisateur</a:t>
            </a:r>
          </a:p>
        </p:txBody>
      </p:sp>
    </p:spTree>
    <p:extLst>
      <p:ext uri="{BB962C8B-B14F-4D97-AF65-F5344CB8AC3E}">
        <p14:creationId xmlns:p14="http://schemas.microsoft.com/office/powerpoint/2010/main" val="141067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D9F3E-B140-E069-DF89-CA057332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Application DEMIMO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18A30-A12C-9BA0-C6DF-CA43CAECF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629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pic>
        <p:nvPicPr>
          <p:cNvPr id="4" name="Image 3" descr="Une image contenant texte, capture d’écran, Système d’exploitation&#10;&#10;Description générée automatiquement">
            <a:extLst>
              <a:ext uri="{FF2B5EF4-FFF2-40B4-BE49-F238E27FC236}">
                <a16:creationId xmlns:a16="http://schemas.microsoft.com/office/drawing/2014/main" id="{C6F36648-523B-6D83-3DA0-C771EC90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70" y="1822881"/>
            <a:ext cx="1897626" cy="4114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2F6CF2-8B99-0592-E130-EFBCEEA1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38" y="1817554"/>
            <a:ext cx="1897626" cy="4114800"/>
          </a:xfrm>
          <a:prstGeom prst="rect">
            <a:avLst/>
          </a:prstGeom>
        </p:spPr>
      </p:pic>
      <p:pic>
        <p:nvPicPr>
          <p:cNvPr id="6" name="Image 5" descr="Une image contenant texte, capture d’écran, logo, diagramme&#10;&#10;Description générée automatiquement">
            <a:extLst>
              <a:ext uri="{FF2B5EF4-FFF2-40B4-BE49-F238E27FC236}">
                <a16:creationId xmlns:a16="http://schemas.microsoft.com/office/drawing/2014/main" id="{E578CD68-01E6-C88A-79DF-F68BEF93A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327" y="1824537"/>
            <a:ext cx="1897626" cy="4114800"/>
          </a:xfrm>
          <a:prstGeom prst="rect">
            <a:avLst/>
          </a:prstGeom>
        </p:spPr>
      </p:pic>
      <p:pic>
        <p:nvPicPr>
          <p:cNvPr id="7" name="Image 6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3A47F94-571C-0AF0-7D5A-92ED05AD2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655" y="1824537"/>
            <a:ext cx="18976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1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D9F3E-B140-E069-DF89-CA057332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Application DEMIMO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18A30-A12C-9BA0-C6DF-CA43CAECF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072664" cy="4629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pic>
        <p:nvPicPr>
          <p:cNvPr id="6" name="Image 5" descr="Une image contenant motif, pixel, conception&#10;&#10;Description générée automatiquement">
            <a:extLst>
              <a:ext uri="{FF2B5EF4-FFF2-40B4-BE49-F238E27FC236}">
                <a16:creationId xmlns:a16="http://schemas.microsoft.com/office/drawing/2014/main" id="{4D2E2CD2-6B19-70D7-3319-CA8EE4C7B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4" y="1690688"/>
            <a:ext cx="3810000" cy="381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13E1436-14E9-15DC-C992-9515F4B3D103}"/>
              </a:ext>
            </a:extLst>
          </p:cNvPr>
          <p:cNvSpPr txBox="1"/>
          <p:nvPr/>
        </p:nvSpPr>
        <p:spPr>
          <a:xfrm>
            <a:off x="7161049" y="3167390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/>
            <a:r>
              <a:rPr lang="fr-CH" sz="2800" u="sng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demimo.microlearning.cc</a:t>
            </a:r>
            <a:r>
              <a:rPr lang="fr-CH" sz="2800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EF9FDA-3B22-55FA-22A4-59C8DF18BCEC}"/>
              </a:ext>
            </a:extLst>
          </p:cNvPr>
          <p:cNvSpPr txBox="1"/>
          <p:nvPr/>
        </p:nvSpPr>
        <p:spPr>
          <a:xfrm>
            <a:off x="5657419" y="31058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/>
            <a:r>
              <a:rPr lang="fr-CH" sz="360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22687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D9F3E-B140-E069-DF89-CA057332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Guide des bonnes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18A30-A12C-9BA0-C6DF-CA43CAECF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072664" cy="4629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4BF5375-983A-D1BA-B9A2-B109AA1E1B62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10515600" cy="462844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CC0000"/>
              </a:buClr>
              <a:buFont typeface="Wingdings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2B3E52"/>
              </a:buClr>
              <a:buFont typeface="Wingdings"/>
              <a:buChar char="§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bg1">
                  <a:lumMod val="85000"/>
                </a:schemeClr>
              </a:buClr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717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861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9433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1E58F-C06D-10CC-3FAE-47BB280AB77A}"/>
              </a:ext>
            </a:extLst>
          </p:cNvPr>
          <p:cNvSpPr/>
          <p:nvPr/>
        </p:nvSpPr>
        <p:spPr bwMode="auto">
          <a:xfrm>
            <a:off x="838200" y="1628737"/>
            <a:ext cx="10946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CH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Microlearning : </a:t>
            </a:r>
            <a:r>
              <a:rPr lang="fr-CH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contenus de formation courts (30s à 5mins max) centrés sur une notion précise, pouvant être consommés en tout temps et tous lieux </a:t>
            </a:r>
            <a:r>
              <a:rPr lang="fr-CH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CH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Concepts de Snacking et nuggets</a:t>
            </a:r>
            <a:endParaRPr lang="fr-CH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CH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learning : </a:t>
            </a:r>
            <a:r>
              <a:rPr lang="fr-CH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«une éducation qui implique l’utilisation d’appareils mobiles afin de rendre possible l’exercice au delà des contraintes de temps ou de localisation» (Unesco, 2012)</a:t>
            </a:r>
            <a:endParaRPr lang="fr-CH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icro + </a:t>
            </a:r>
            <a:r>
              <a:rPr lang="fr-CH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obile = </a:t>
            </a:r>
            <a:r>
              <a:rPr lang="fr-CH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-learning</a:t>
            </a:r>
            <a:r>
              <a:rPr lang="fr-CH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: </a:t>
            </a:r>
          </a:p>
          <a:p>
            <a:endParaRPr lang="fr-CH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CH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Vidéos tutoriels YouTube : « allumer un ordinateur »</a:t>
            </a:r>
            <a:endParaRPr lang="fr-CH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CH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DuoLingo</a:t>
            </a:r>
            <a:endParaRPr lang="fr-CH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CH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Podcasts</a:t>
            </a:r>
            <a:endParaRPr lang="fr-CH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1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D9F3E-B140-E069-DF89-CA057332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Guide des bonnes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18A30-A12C-9BA0-C6DF-CA43CAECF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072664" cy="4629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4BF5375-983A-D1BA-B9A2-B109AA1E1B62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10515600" cy="462844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CC0000"/>
              </a:buClr>
              <a:buFont typeface="Wingdings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2B3E52"/>
              </a:buClr>
              <a:buFont typeface="Wingdings"/>
              <a:buChar char="§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bg1">
                  <a:lumMod val="85000"/>
                </a:schemeClr>
              </a:buClr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717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861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943350" indent="-28575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9BABF4-9443-5D09-25C6-4FD3BC5C9563}"/>
              </a:ext>
            </a:extLst>
          </p:cNvPr>
          <p:cNvSpPr txBox="1"/>
          <p:nvPr/>
        </p:nvSpPr>
        <p:spPr>
          <a:xfrm>
            <a:off x="838200" y="1690688"/>
            <a:ext cx="10226352" cy="357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Pour le consulter : </a:t>
            </a: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https://resa-hesge.ch/DEMIMO</a:t>
            </a: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CH" sz="2800">
              <a:solidFill>
                <a:prstClr val="black"/>
              </a:solidFill>
              <a:latin typeface="Arial"/>
              <a:cs typeface="Arial"/>
            </a:endParaRP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H" sz="2800">
                <a:solidFill>
                  <a:prstClr val="black"/>
                </a:solidFill>
                <a:latin typeface="Arial"/>
                <a:cs typeface="Arial"/>
              </a:rPr>
              <a:t>Le contenu </a:t>
            </a:r>
            <a:r>
              <a:rPr lang="fr-CH" sz="2800">
                <a:solidFill>
                  <a:prstClr val="black"/>
                </a:solidFill>
                <a:latin typeface="Arial"/>
                <a:cs typeface="Arial"/>
                <a:sym typeface="Wingdings" pitchFamily="2" charset="2"/>
              </a:rPr>
              <a:t></a:t>
            </a:r>
            <a:r>
              <a:rPr lang="fr-CH" sz="280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4 règles à suivre 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Respecter la durée 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Éviter de trop simplifier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Choisir des formats et design cohérents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§"/>
              <a:defRPr/>
            </a:pPr>
            <a:r>
              <a:rPr kumimoji="0" lang="fr-CH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Penser à la durabilité des contenus</a:t>
            </a:r>
          </a:p>
        </p:txBody>
      </p:sp>
    </p:spTree>
    <p:extLst>
      <p:ext uri="{BB962C8B-B14F-4D97-AF65-F5344CB8AC3E}">
        <p14:creationId xmlns:p14="http://schemas.microsoft.com/office/powerpoint/2010/main" val="1889364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13721e-2470-4287-96dc-ebe15e11726d">
      <Terms xmlns="http://schemas.microsoft.com/office/infopath/2007/PartnerControls"/>
    </lcf76f155ced4ddcb4097134ff3c332f>
    <TaxCatchAll xmlns="3de9c41c-7260-449f-9838-ce628a3e743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FF94D23AD4F4F85B20EA31AD84E15" ma:contentTypeVersion="11" ma:contentTypeDescription="Crée un document." ma:contentTypeScope="" ma:versionID="889bfba7541007f89818d955707bca11">
  <xsd:schema xmlns:xsd="http://www.w3.org/2001/XMLSchema" xmlns:xs="http://www.w3.org/2001/XMLSchema" xmlns:p="http://schemas.microsoft.com/office/2006/metadata/properties" xmlns:ns2="de13721e-2470-4287-96dc-ebe15e11726d" xmlns:ns3="3de9c41c-7260-449f-9838-ce628a3e7435" targetNamespace="http://schemas.microsoft.com/office/2006/metadata/properties" ma:root="true" ma:fieldsID="792944ae18fb5185f824242f64ad55dd" ns2:_="" ns3:_="">
    <xsd:import namespace="de13721e-2470-4287-96dc-ebe15e11726d"/>
    <xsd:import namespace="3de9c41c-7260-449f-9838-ce628a3e74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3721e-2470-4287-96dc-ebe15e117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5965820-1b97-4994-ad5a-2b1f2cea3f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9c41c-7260-449f-9838-ce628a3e743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c03b710-7e1d-4bb7-b19b-225703a970e5}" ma:internalName="TaxCatchAll" ma:showField="CatchAllData" ma:web="3de9c41c-7260-449f-9838-ce628a3e7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5834F7-0D1E-44A8-9AD0-542E1AE4B389}">
  <ds:schemaRefs>
    <ds:schemaRef ds:uri="3de9c41c-7260-449f-9838-ce628a3e7435"/>
    <ds:schemaRef ds:uri="de13721e-2470-4287-96dc-ebe15e1172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8E51F2-893E-42CD-84AF-0A6DF9E17A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263DE3-BA3D-4A10-B101-0F202244E237}">
  <ds:schemaRefs>
    <ds:schemaRef ds:uri="3de9c41c-7260-449f-9838-ce628a3e7435"/>
    <ds:schemaRef ds:uri="de13721e-2470-4287-96dc-ebe15e1172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0</Notes>
  <HiddenSlides>3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  Le microlearning au regard du projet DEMIMO</vt:lpstr>
      <vt:lpstr>Équipe DEMIMO</vt:lpstr>
      <vt:lpstr>Contexte</vt:lpstr>
      <vt:lpstr>Objectifs de DEMIMO</vt:lpstr>
      <vt:lpstr>Méthodologie du projet</vt:lpstr>
      <vt:lpstr>Application DEMIMO</vt:lpstr>
      <vt:lpstr>Application DEMIMO</vt:lpstr>
      <vt:lpstr>Guide des bonnes pratiques</vt:lpstr>
      <vt:lpstr>Guide des bonnes pratiques</vt:lpstr>
      <vt:lpstr>Ateliers et coaching</vt:lpstr>
      <vt:lpstr>Résultats transposables</vt:lpstr>
      <vt:lpstr>Choix des formats</vt:lpstr>
      <vt:lpstr>A garder en tête </vt:lpstr>
      <vt:lpstr>A garder en tête</vt:lpstr>
      <vt:lpstr>Ressources</vt:lpstr>
      <vt:lpstr>Ressources mises à disposition</vt:lpstr>
      <vt:lpstr>Contacts</vt:lpstr>
    </vt:vector>
  </TitlesOfParts>
  <Manager/>
  <Company>Haute école de gestion de Genève // HES-SO Genève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Fähndrich Jenny (HES)</dc:creator>
  <cp:keywords/>
  <dc:description/>
  <cp:revision>1</cp:revision>
  <dcterms:created xsi:type="dcterms:W3CDTF">2021-09-13T08:54:04Z</dcterms:created>
  <dcterms:modified xsi:type="dcterms:W3CDTF">2023-10-17T13:49:29Z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0x01010019AFF94D23AD4F4F85B20EA31AD84E15</vt:lpwstr>
  </property>
  <property fmtid="{D5CDD505-2E9C-101B-9397-08002B2CF9AE}" pid="3" name="MediaServiceImageTags">
    <vt:lpwstr/>
  </property>
</Properties>
</file>