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notesMasterIdLst>
    <p:notesMasterId r:id="rId19"/>
  </p:notesMasterIdLst>
  <p:handoutMasterIdLst>
    <p:handoutMasterId r:id="rId20"/>
  </p:handoutMasterIdLst>
  <p:sldIdLst>
    <p:sldId id="271" r:id="rId5"/>
    <p:sldId id="346" r:id="rId6"/>
    <p:sldId id="344" r:id="rId7"/>
    <p:sldId id="289" r:id="rId8"/>
    <p:sldId id="291" r:id="rId9"/>
    <p:sldId id="347" r:id="rId10"/>
    <p:sldId id="349" r:id="rId11"/>
    <p:sldId id="353" r:id="rId12"/>
    <p:sldId id="354" r:id="rId13"/>
    <p:sldId id="348" r:id="rId14"/>
    <p:sldId id="351" r:id="rId15"/>
    <p:sldId id="352" r:id="rId16"/>
    <p:sldId id="355" r:id="rId17"/>
    <p:sldId id="272" r:id="rId18"/>
  </p:sldIdLst>
  <p:sldSz cx="13444538" cy="75628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0AD"/>
    <a:srgbClr val="CC0066"/>
    <a:srgbClr val="F2F2F2"/>
    <a:srgbClr val="52527B"/>
    <a:srgbClr val="9999FF"/>
    <a:srgbClr val="FF00FF"/>
    <a:srgbClr val="00FFFF"/>
    <a:srgbClr val="FCF1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42" autoAdjust="0"/>
    <p:restoredTop sz="82797" autoAdjust="0"/>
  </p:normalViewPr>
  <p:slideViewPr>
    <p:cSldViewPr snapToGrid="0">
      <p:cViewPr varScale="1">
        <p:scale>
          <a:sx n="57" d="100"/>
          <a:sy n="57" d="100"/>
        </p:scale>
        <p:origin x="1506" y="84"/>
      </p:cViewPr>
      <p:guideLst/>
    </p:cSldViewPr>
  </p:slideViewPr>
  <p:notesTextViewPr>
    <p:cViewPr>
      <p:scale>
        <a:sx n="3" d="2"/>
        <a:sy n="3" d="2"/>
      </p:scale>
      <p:origin x="0" y="0"/>
    </p:cViewPr>
  </p:notesTextViewPr>
  <p:notesViewPr>
    <p:cSldViewPr snapToGrid="0">
      <p:cViewPr varScale="1">
        <p:scale>
          <a:sx n="85" d="100"/>
          <a:sy n="85" d="100"/>
        </p:scale>
        <p:origin x="125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ignot Céline" userId="46412310-b34f-4127-84fb-79c55f396acd" providerId="ADAL" clId="{28EC46B1-ABBB-457F-A9C4-739A9291A0A8}"/>
    <pc:docChg chg="modSld">
      <pc:chgData name="Gaignot Céline" userId="46412310-b34f-4127-84fb-79c55f396acd" providerId="ADAL" clId="{28EC46B1-ABBB-457F-A9C4-739A9291A0A8}" dt="2023-10-17T13:05:23.929" v="7" actId="108"/>
      <pc:docMkLst>
        <pc:docMk/>
      </pc:docMkLst>
      <pc:sldChg chg="modSp">
        <pc:chgData name="Gaignot Céline" userId="46412310-b34f-4127-84fb-79c55f396acd" providerId="ADAL" clId="{28EC46B1-ABBB-457F-A9C4-739A9291A0A8}" dt="2023-10-17T13:05:23.929" v="7" actId="108"/>
        <pc:sldMkLst>
          <pc:docMk/>
          <pc:sldMk cId="3525724859" sldId="351"/>
        </pc:sldMkLst>
        <pc:spChg chg="mod">
          <ac:chgData name="Gaignot Céline" userId="46412310-b34f-4127-84fb-79c55f396acd" providerId="ADAL" clId="{28EC46B1-ABBB-457F-A9C4-739A9291A0A8}" dt="2023-10-17T13:05:23.929" v="7" actId="108"/>
          <ac:spMkLst>
            <pc:docMk/>
            <pc:sldMk cId="3525724859" sldId="351"/>
            <ac:spMk id="6" creationId="{1077DAB2-9C9C-2748-9FFB-2DB13254A913}"/>
          </ac:spMkLst>
        </pc:spChg>
      </pc:sldChg>
      <pc:sldChg chg="modSp">
        <pc:chgData name="Gaignot Céline" userId="46412310-b34f-4127-84fb-79c55f396acd" providerId="ADAL" clId="{28EC46B1-ABBB-457F-A9C4-739A9291A0A8}" dt="2023-10-17T13:04:07.595" v="6" actId="20577"/>
        <pc:sldMkLst>
          <pc:docMk/>
          <pc:sldMk cId="1051163331" sldId="355"/>
        </pc:sldMkLst>
        <pc:spChg chg="mod">
          <ac:chgData name="Gaignot Céline" userId="46412310-b34f-4127-84fb-79c55f396acd" providerId="ADAL" clId="{28EC46B1-ABBB-457F-A9C4-739A9291A0A8}" dt="2023-10-17T13:04:07.595" v="6" actId="20577"/>
          <ac:spMkLst>
            <pc:docMk/>
            <pc:sldMk cId="1051163331" sldId="355"/>
            <ac:spMk id="4" creationId="{FD7C998D-BC7F-1C48-AFC2-53B4246FE9EB}"/>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Niveau d'appréciation des supports vidéos</a:t>
            </a:r>
          </a:p>
        </c:rich>
      </c:tx>
      <c:overlay val="0"/>
      <c:spPr>
        <a:noFill/>
        <a:ln>
          <a:noFill/>
        </a:ln>
        <a:effectLst/>
      </c:spPr>
    </c:title>
    <c:autoTitleDeleted val="0"/>
    <c:plotArea>
      <c:layout/>
      <c:barChart>
        <c:barDir val="bar"/>
        <c:grouping val="clustered"/>
        <c:varyColors val="0"/>
        <c:ser>
          <c:idx val="0"/>
          <c:order val="0"/>
          <c:tx>
            <c:strRef>
              <c:f>Feuil1!$B$1</c:f>
              <c:strCache>
                <c:ptCount val="1"/>
                <c:pt idx="0">
                  <c:v>Procédure 1</c:v>
                </c:pt>
              </c:strCache>
            </c:strRef>
          </c:tx>
          <c:spPr>
            <a:solidFill>
              <a:schemeClr val="accent6"/>
            </a:solidFill>
            <a:ln>
              <a:noFill/>
            </a:ln>
            <a:effectLst>
              <a:outerShdw blurRad="254000" sx="102000" sy="102000" algn="ctr" rotWithShape="0">
                <a:prstClr val="black">
                  <a:alpha val="20000"/>
                </a:prstClr>
              </a:outerShdw>
            </a:effectLst>
          </c:spPr>
          <c:invertIfNegative val="0"/>
          <c:dPt>
            <c:idx val="0"/>
            <c:invertIfNegative val="0"/>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E5D-1248-91CA-2A5A1952D31D}"/>
              </c:ext>
            </c:extLst>
          </c:dPt>
          <c:dPt>
            <c:idx val="1"/>
            <c:invertIfNegative val="0"/>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E5D-1248-91CA-2A5A1952D31D}"/>
              </c:ext>
            </c:extLst>
          </c:dPt>
          <c:dPt>
            <c:idx val="2"/>
            <c:invertIfNegative val="0"/>
            <c:bubble3D val="0"/>
            <c:extLst>
              <c:ext xmlns:c16="http://schemas.microsoft.com/office/drawing/2014/chart" uri="{C3380CC4-5D6E-409C-BE32-E72D297353CC}">
                <c16:uniqueId val="{00000004-CE5D-1248-91CA-2A5A1952D31D}"/>
              </c:ext>
            </c:extLst>
          </c:dPt>
          <c:dPt>
            <c:idx val="3"/>
            <c:invertIfNegative val="0"/>
            <c:bubble3D val="0"/>
            <c:extLst>
              <c:ext xmlns:c16="http://schemas.microsoft.com/office/drawing/2014/chart" uri="{C3380CC4-5D6E-409C-BE32-E72D297353CC}">
                <c16:uniqueId val="{00000005-CE5D-1248-91CA-2A5A1952D31D}"/>
              </c:ext>
            </c:extLst>
          </c:dPt>
          <c:dLbls>
            <c:dLbl>
              <c:idx val="0"/>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0D6CE97B-FAA4-DB49-8851-19632BE90A30}" type="VALUE">
                      <a:rPr lang="en-US"/>
                      <a:pPr>
                        <a:defRPr sz="1000" b="1" i="0" u="none" strike="noStrike" kern="1200" baseline="0">
                          <a:solidFill>
                            <a:schemeClr val="lt1"/>
                          </a:solidFill>
                          <a:latin typeface="+mn-lt"/>
                          <a:ea typeface="+mn-ea"/>
                          <a:cs typeface="+mn-cs"/>
                        </a:defRPr>
                      </a:pPr>
                      <a:t>[VALEUR]</a:t>
                    </a:fld>
                    <a:r>
                      <a:rPr lang="en-US"/>
                      <a:t> (51.49%)</a:t>
                    </a:r>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dLblPos val="outEnd"/>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CE5D-1248-91CA-2A5A1952D31D}"/>
                </c:ext>
              </c:extLst>
            </c:dLbl>
            <c:dLbl>
              <c:idx val="1"/>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0AC3B521-C52D-8344-A443-5C561D3A5EB2}" type="VALUE">
                      <a:rPr lang="en-US"/>
                      <a:pPr>
                        <a:defRPr sz="1000" b="1" i="0" u="none" strike="noStrike" kern="1200" baseline="0">
                          <a:solidFill>
                            <a:schemeClr val="lt1"/>
                          </a:solidFill>
                          <a:latin typeface="+mn-lt"/>
                          <a:ea typeface="+mn-ea"/>
                          <a:cs typeface="+mn-cs"/>
                        </a:defRPr>
                      </a:pPr>
                      <a:t>[VALEUR]</a:t>
                    </a:fld>
                    <a:r>
                      <a:rPr lang="en-US"/>
                      <a:t> (26.73%)</a:t>
                    </a:r>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dLblPos val="outEnd"/>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CE5D-1248-91CA-2A5A1952D31D}"/>
                </c:ext>
              </c:extLst>
            </c:dLbl>
            <c:dLbl>
              <c:idx val="2"/>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EEE742A2-F46C-BE4E-93E4-532B767BD64D}" type="VALUE">
                      <a:rPr lang="en-US"/>
                      <a:pPr>
                        <a:defRPr sz="1000" b="1" i="0" u="none" strike="noStrike" kern="1200" baseline="0">
                          <a:solidFill>
                            <a:schemeClr val="lt1"/>
                          </a:solidFill>
                          <a:latin typeface="+mn-lt"/>
                          <a:ea typeface="+mn-ea"/>
                          <a:cs typeface="+mn-cs"/>
                        </a:defRPr>
                      </a:pPr>
                      <a:t>[VALEUR]</a:t>
                    </a:fld>
                    <a:r>
                      <a:rPr lang="en-US"/>
                      <a:t> (11.88%)</a:t>
                    </a:r>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dLblPos val="outEnd"/>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CE5D-1248-91CA-2A5A1952D31D}"/>
                </c:ext>
              </c:extLst>
            </c:dLbl>
            <c:dLbl>
              <c:idx val="3"/>
              <c:tx>
                <c:rich>
                  <a:bodyPr/>
                  <a:lstStyle/>
                  <a:p>
                    <a:fld id="{2193A82A-4929-6C4B-B85F-0FBF025FD7DC}" type="VALUE">
                      <a:rPr lang="en-US"/>
                      <a:pPr/>
                      <a:t>[VALEUR]</a:t>
                    </a:fld>
                    <a:r>
                      <a:rPr lang="en-US"/>
                      <a:t> (4.95%)</a:t>
                    </a:r>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CE5D-1248-91CA-2A5A1952D31D}"/>
                </c:ext>
              </c:extLst>
            </c:dLbl>
            <c:dLbl>
              <c:idx val="4"/>
              <c:tx>
                <c:rich>
                  <a:bodyPr/>
                  <a:lstStyle/>
                  <a:p>
                    <a:fld id="{6922A04D-DA04-D640-8817-166D5CCE3720}" type="VALUE">
                      <a:rPr lang="en-US"/>
                      <a:pPr/>
                      <a:t>[VALEUR]</a:t>
                    </a:fld>
                    <a:r>
                      <a:rPr lang="en-US"/>
                      <a:t> (4.95%)</a:t>
                    </a:r>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CE5D-1248-91CA-2A5A1952D31D}"/>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outEnd"/>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Feuil1!$A$2:$A$6</c:f>
              <c:strCache>
                <c:ptCount val="5"/>
                <c:pt idx="0">
                  <c:v>Beaucoup apprécié</c:v>
                </c:pt>
                <c:pt idx="1">
                  <c:v>Apprécié</c:v>
                </c:pt>
                <c:pt idx="2">
                  <c:v>Sans opinion</c:v>
                </c:pt>
                <c:pt idx="3">
                  <c:v>Peu apprécié</c:v>
                </c:pt>
                <c:pt idx="4">
                  <c:v>Pas dutout apprécié</c:v>
                </c:pt>
              </c:strCache>
            </c:strRef>
          </c:cat>
          <c:val>
            <c:numRef>
              <c:f>Feuil1!$B$2:$B$6</c:f>
              <c:numCache>
                <c:formatCode>General</c:formatCode>
                <c:ptCount val="5"/>
                <c:pt idx="0">
                  <c:v>52</c:v>
                </c:pt>
                <c:pt idx="1">
                  <c:v>27</c:v>
                </c:pt>
                <c:pt idx="2">
                  <c:v>12</c:v>
                </c:pt>
                <c:pt idx="3">
                  <c:v>5</c:v>
                </c:pt>
                <c:pt idx="4">
                  <c:v>5</c:v>
                </c:pt>
              </c:numCache>
            </c:numRef>
          </c:val>
          <c:extLst>
            <c:ext xmlns:c16="http://schemas.microsoft.com/office/drawing/2014/chart" uri="{C3380CC4-5D6E-409C-BE32-E72D297353CC}">
              <c16:uniqueId val="{00000007-CE5D-1248-91CA-2A5A1952D31D}"/>
            </c:ext>
          </c:extLst>
        </c:ser>
        <c:dLbls>
          <c:dLblPos val="outEnd"/>
          <c:showLegendKey val="0"/>
          <c:showVal val="1"/>
          <c:showCatName val="0"/>
          <c:showSerName val="0"/>
          <c:showPercent val="0"/>
          <c:showBubbleSize val="0"/>
        </c:dLbls>
        <c:gapWidth val="164"/>
        <c:overlap val="-49"/>
        <c:axId val="313598960"/>
        <c:axId val="2144381263"/>
      </c:barChart>
      <c:valAx>
        <c:axId val="2144381263"/>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crossAx val="313598960"/>
        <c:crosses val="autoZero"/>
        <c:crossBetween val="between"/>
      </c:valAx>
      <c:catAx>
        <c:axId val="31359896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fr-FR"/>
          </a:p>
        </c:txPr>
        <c:crossAx val="214438126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fr-CH"/>
              <a:t>date ici</a:t>
            </a: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6AAE4A-029D-4415-B219-30A4EB64FC3B}" type="slidenum">
              <a:rPr lang="fr-CH" smtClean="0"/>
              <a:t>‹N°›</a:t>
            </a:fld>
            <a:endParaRPr lang="fr-CH"/>
          </a:p>
        </p:txBody>
      </p:sp>
    </p:spTree>
    <p:extLst>
      <p:ext uri="{BB962C8B-B14F-4D97-AF65-F5344CB8AC3E}">
        <p14:creationId xmlns:p14="http://schemas.microsoft.com/office/powerpoint/2010/main" val="40256899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fr-CH"/>
              <a:t>date ici</a:t>
            </a:r>
          </a:p>
        </p:txBody>
      </p:sp>
      <p:sp>
        <p:nvSpPr>
          <p:cNvPr id="4" name="Espace réservé de l'image des diapositives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47E27-C980-4821-8892-FA7C65DAB677}" type="slidenum">
              <a:rPr lang="fr-CH" smtClean="0"/>
              <a:t>‹N°›</a:t>
            </a:fld>
            <a:endParaRPr lang="fr-CH"/>
          </a:p>
        </p:txBody>
      </p:sp>
    </p:spTree>
    <p:extLst>
      <p:ext uri="{BB962C8B-B14F-4D97-AF65-F5344CB8AC3E}">
        <p14:creationId xmlns:p14="http://schemas.microsoft.com/office/powerpoint/2010/main" val="1558503145"/>
      </p:ext>
    </p:extLst>
  </p:cSld>
  <p:clrMap bg1="lt1" tx1="dk1" bg2="lt2" tx2="dk2" accent1="accent1" accent2="accent2" accent3="accent3" accent4="accent4" accent5="accent5" accent6="accent6" hlink="hlink" folHlink="folHlink"/>
  <p:hf hdr="0" ftr="0" dt="0"/>
  <p:notesStyle>
    <a:lvl1pPr marL="0" algn="l" defTabSz="914353" rtl="0" eaLnBrk="1" latinLnBrk="0" hangingPunct="1">
      <a:defRPr sz="1199" kern="1200">
        <a:solidFill>
          <a:schemeClr val="tx1"/>
        </a:solidFill>
        <a:latin typeface="+mn-lt"/>
        <a:ea typeface="+mn-ea"/>
        <a:cs typeface="+mn-cs"/>
      </a:defRPr>
    </a:lvl1pPr>
    <a:lvl2pPr marL="457176" algn="l" defTabSz="914353" rtl="0" eaLnBrk="1" latinLnBrk="0" hangingPunct="1">
      <a:defRPr sz="1199" kern="1200">
        <a:solidFill>
          <a:schemeClr val="tx1"/>
        </a:solidFill>
        <a:latin typeface="+mn-lt"/>
        <a:ea typeface="+mn-ea"/>
        <a:cs typeface="+mn-cs"/>
      </a:defRPr>
    </a:lvl2pPr>
    <a:lvl3pPr marL="914353" algn="l" defTabSz="914353" rtl="0" eaLnBrk="1" latinLnBrk="0" hangingPunct="1">
      <a:defRPr sz="1199" kern="1200">
        <a:solidFill>
          <a:schemeClr val="tx1"/>
        </a:solidFill>
        <a:latin typeface="+mn-lt"/>
        <a:ea typeface="+mn-ea"/>
        <a:cs typeface="+mn-cs"/>
      </a:defRPr>
    </a:lvl3pPr>
    <a:lvl4pPr marL="1371529" algn="l" defTabSz="914353" rtl="0" eaLnBrk="1" latinLnBrk="0" hangingPunct="1">
      <a:defRPr sz="1199" kern="1200">
        <a:solidFill>
          <a:schemeClr val="tx1"/>
        </a:solidFill>
        <a:latin typeface="+mn-lt"/>
        <a:ea typeface="+mn-ea"/>
        <a:cs typeface="+mn-cs"/>
      </a:defRPr>
    </a:lvl4pPr>
    <a:lvl5pPr marL="1828707" algn="l" defTabSz="914353" rtl="0" eaLnBrk="1" latinLnBrk="0" hangingPunct="1">
      <a:defRPr sz="1199" kern="1200">
        <a:solidFill>
          <a:schemeClr val="tx1"/>
        </a:solidFill>
        <a:latin typeface="+mn-lt"/>
        <a:ea typeface="+mn-ea"/>
        <a:cs typeface="+mn-cs"/>
      </a:defRPr>
    </a:lvl5pPr>
    <a:lvl6pPr marL="2285883" algn="l" defTabSz="914353" rtl="0" eaLnBrk="1" latinLnBrk="0" hangingPunct="1">
      <a:defRPr sz="1199" kern="1200">
        <a:solidFill>
          <a:schemeClr val="tx1"/>
        </a:solidFill>
        <a:latin typeface="+mn-lt"/>
        <a:ea typeface="+mn-ea"/>
        <a:cs typeface="+mn-cs"/>
      </a:defRPr>
    </a:lvl6pPr>
    <a:lvl7pPr marL="2743059" algn="l" defTabSz="914353" rtl="0" eaLnBrk="1" latinLnBrk="0" hangingPunct="1">
      <a:defRPr sz="1199" kern="1200">
        <a:solidFill>
          <a:schemeClr val="tx1"/>
        </a:solidFill>
        <a:latin typeface="+mn-lt"/>
        <a:ea typeface="+mn-ea"/>
        <a:cs typeface="+mn-cs"/>
      </a:defRPr>
    </a:lvl7pPr>
    <a:lvl8pPr marL="3200236" algn="l" defTabSz="914353" rtl="0" eaLnBrk="1" latinLnBrk="0" hangingPunct="1">
      <a:defRPr sz="1199" kern="1200">
        <a:solidFill>
          <a:schemeClr val="tx1"/>
        </a:solidFill>
        <a:latin typeface="+mn-lt"/>
        <a:ea typeface="+mn-ea"/>
        <a:cs typeface="+mn-cs"/>
      </a:defRPr>
    </a:lvl8pPr>
    <a:lvl9pPr marL="3657412" algn="l" defTabSz="914353"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1" kern="1200" dirty="0">
                <a:solidFill>
                  <a:schemeClr val="tx1"/>
                </a:solidFill>
                <a:latin typeface="NeueHaasGroteskDisp Pro" panose="020B0504020202020204" pitchFamily="34" charset="0"/>
                <a:ea typeface="+mn-ea"/>
                <a:cs typeface="+mn-cs"/>
              </a:rPr>
              <a:t>Co-requérantes du projet :  </a:t>
            </a:r>
          </a:p>
          <a:p>
            <a:r>
              <a:rPr lang="fr-FR" sz="1000" kern="1200" dirty="0">
                <a:solidFill>
                  <a:schemeClr val="tx1"/>
                </a:solidFill>
                <a:latin typeface="NeueHaasGroteskDisp Pro" panose="020B0504020202020204" pitchFamily="34" charset="0"/>
                <a:ea typeface="+mn-ea"/>
                <a:cs typeface="+mn-cs"/>
              </a:rPr>
              <a:t>Céline </a:t>
            </a:r>
            <a:r>
              <a:rPr lang="fr-FR" sz="1000" kern="1200" dirty="0" err="1">
                <a:solidFill>
                  <a:schemeClr val="tx1"/>
                </a:solidFill>
                <a:latin typeface="NeueHaasGroteskDisp Pro" panose="020B0504020202020204" pitchFamily="34" charset="0"/>
                <a:ea typeface="+mn-ea"/>
                <a:cs typeface="+mn-cs"/>
              </a:rPr>
              <a:t>Gaignot</a:t>
            </a:r>
            <a:r>
              <a:rPr lang="fr-FR" sz="1000" kern="1200" dirty="0">
                <a:solidFill>
                  <a:schemeClr val="tx1"/>
                </a:solidFill>
                <a:latin typeface="NeueHaasGroteskDisp Pro" panose="020B0504020202020204" pitchFamily="34" charset="0"/>
                <a:ea typeface="+mn-ea"/>
                <a:cs typeface="+mn-cs"/>
              </a:rPr>
              <a:t>, maître d’enseignement HES, filière TRM (</a:t>
            </a:r>
            <a:r>
              <a:rPr lang="fr-FR" sz="1000" kern="1200" dirty="0" err="1">
                <a:solidFill>
                  <a:schemeClr val="tx1"/>
                </a:solidFill>
                <a:latin typeface="NeueHaasGroteskDisp Pro" panose="020B0504020202020204" pitchFamily="34" charset="0"/>
                <a:ea typeface="+mn-ea"/>
                <a:cs typeface="+mn-cs"/>
              </a:rPr>
              <a:t>MSc</a:t>
            </a:r>
            <a:r>
              <a:rPr lang="fr-FR" sz="1000" kern="1200" dirty="0">
                <a:solidFill>
                  <a:schemeClr val="tx1"/>
                </a:solidFill>
                <a:latin typeface="NeueHaasGroteskDisp Pro" panose="020B0504020202020204" pitchFamily="34" charset="0"/>
                <a:ea typeface="+mn-ea"/>
                <a:cs typeface="+mn-cs"/>
              </a:rPr>
              <a:t> IPM) </a:t>
            </a:r>
          </a:p>
          <a:p>
            <a:r>
              <a:rPr lang="fr-FR" sz="1000" kern="1200" dirty="0">
                <a:solidFill>
                  <a:schemeClr val="tx1"/>
                </a:solidFill>
                <a:latin typeface="NeueHaasGroteskDisp Pro" panose="020B0504020202020204" pitchFamily="34" charset="0"/>
                <a:ea typeface="+mn-ea"/>
                <a:cs typeface="+mn-cs"/>
              </a:rPr>
              <a:t>Marie-Anaïs Petit, assistante HES, filière TRM  </a:t>
            </a:r>
          </a:p>
          <a:p>
            <a:r>
              <a:rPr lang="fr-FR" sz="1000" b="1" kern="1200" dirty="0">
                <a:solidFill>
                  <a:schemeClr val="tx1"/>
                </a:solidFill>
                <a:latin typeface="NeueHaasGroteskDisp Pro" panose="020B0504020202020204" pitchFamily="34" charset="0"/>
                <a:ea typeface="+mn-ea"/>
                <a:cs typeface="+mn-cs"/>
              </a:rPr>
              <a:t>Partenaires du projet :  </a:t>
            </a:r>
          </a:p>
          <a:p>
            <a:r>
              <a:rPr lang="fr-FR" sz="1000" kern="1200" dirty="0">
                <a:solidFill>
                  <a:schemeClr val="tx1"/>
                </a:solidFill>
                <a:latin typeface="NeueHaasGroteskDisp Pro" panose="020B0504020202020204" pitchFamily="34" charset="0"/>
                <a:ea typeface="+mn-ea"/>
                <a:cs typeface="+mn-cs"/>
              </a:rPr>
              <a:t>Aurèle </a:t>
            </a:r>
            <a:r>
              <a:rPr lang="fr-FR" sz="1000" kern="1200" dirty="0" err="1">
                <a:solidFill>
                  <a:schemeClr val="tx1"/>
                </a:solidFill>
                <a:latin typeface="NeueHaasGroteskDisp Pro" panose="020B0504020202020204" pitchFamily="34" charset="0"/>
                <a:ea typeface="+mn-ea"/>
                <a:cs typeface="+mn-cs"/>
              </a:rPr>
              <a:t>Sagne</a:t>
            </a:r>
            <a:r>
              <a:rPr lang="fr-FR" sz="1000" kern="1200" dirty="0">
                <a:solidFill>
                  <a:schemeClr val="tx1"/>
                </a:solidFill>
                <a:latin typeface="NeueHaasGroteskDisp Pro" panose="020B0504020202020204" pitchFamily="34" charset="0"/>
                <a:ea typeface="+mn-ea"/>
                <a:cs typeface="+mn-cs"/>
              </a:rPr>
              <a:t>, maître d’enseignement HES, répondant innovation pédagogique (</a:t>
            </a:r>
            <a:r>
              <a:rPr lang="fr-FR" sz="1000" kern="1200" dirty="0" err="1">
                <a:solidFill>
                  <a:schemeClr val="tx1"/>
                </a:solidFill>
                <a:latin typeface="NeueHaasGroteskDisp Pro" panose="020B0504020202020204" pitchFamily="34" charset="0"/>
                <a:ea typeface="+mn-ea"/>
                <a:cs typeface="+mn-cs"/>
              </a:rPr>
              <a:t>MSc</a:t>
            </a:r>
            <a:r>
              <a:rPr lang="fr-FR" sz="1000" kern="1200" dirty="0">
                <a:solidFill>
                  <a:schemeClr val="tx1"/>
                </a:solidFill>
                <a:latin typeface="NeueHaasGroteskDisp Pro" panose="020B0504020202020204" pitchFamily="34" charset="0"/>
                <a:ea typeface="+mn-ea"/>
                <a:cs typeface="+mn-cs"/>
              </a:rPr>
              <a:t> IPM) </a:t>
            </a:r>
          </a:p>
          <a:p>
            <a:r>
              <a:rPr lang="fr-FR" sz="1000" kern="1200" dirty="0">
                <a:solidFill>
                  <a:schemeClr val="tx1"/>
                </a:solidFill>
                <a:latin typeface="NeueHaasGroteskDisp Pro" panose="020B0504020202020204" pitchFamily="34" charset="0"/>
                <a:ea typeface="+mn-ea"/>
                <a:cs typeface="+mn-cs"/>
              </a:rPr>
              <a:t>Joël </a:t>
            </a:r>
            <a:r>
              <a:rPr lang="fr-FR" sz="1000" kern="1200" dirty="0" err="1">
                <a:solidFill>
                  <a:schemeClr val="tx1"/>
                </a:solidFill>
                <a:latin typeface="NeueHaasGroteskDisp Pro" panose="020B0504020202020204" pitchFamily="34" charset="0"/>
                <a:ea typeface="+mn-ea"/>
                <a:cs typeface="+mn-cs"/>
              </a:rPr>
              <a:t>Piguet</a:t>
            </a:r>
            <a:r>
              <a:rPr lang="fr-FR" sz="1000" kern="1200" dirty="0">
                <a:solidFill>
                  <a:schemeClr val="tx1"/>
                </a:solidFill>
                <a:latin typeface="NeueHaasGroteskDisp Pro" panose="020B0504020202020204" pitchFamily="34" charset="0"/>
                <a:ea typeface="+mn-ea"/>
                <a:cs typeface="+mn-cs"/>
              </a:rPr>
              <a:t>, assistant HES, service des innovations pédagogiques </a:t>
            </a:r>
          </a:p>
          <a:p>
            <a:r>
              <a:rPr lang="fr-FR" sz="1000" kern="1200" dirty="0">
                <a:solidFill>
                  <a:schemeClr val="tx1"/>
                </a:solidFill>
                <a:latin typeface="NeueHaasGroteskDisp Pro" panose="020B0504020202020204" pitchFamily="34" charset="0"/>
                <a:ea typeface="+mn-ea"/>
                <a:cs typeface="+mn-cs"/>
              </a:rPr>
              <a:t>Guillaume </a:t>
            </a:r>
            <a:r>
              <a:rPr lang="fr-FR" sz="1000" kern="1200" dirty="0" err="1">
                <a:solidFill>
                  <a:schemeClr val="tx1"/>
                </a:solidFill>
                <a:latin typeface="NeueHaasGroteskDisp Pro" panose="020B0504020202020204" pitchFamily="34" charset="0"/>
                <a:ea typeface="+mn-ea"/>
                <a:cs typeface="+mn-cs"/>
              </a:rPr>
              <a:t>Ismaili</a:t>
            </a:r>
            <a:r>
              <a:rPr lang="fr-FR" sz="1000" kern="1200" dirty="0">
                <a:solidFill>
                  <a:schemeClr val="tx1"/>
                </a:solidFill>
                <a:latin typeface="NeueHaasGroteskDisp Pro" panose="020B0504020202020204" pitchFamily="34" charset="0"/>
                <a:ea typeface="+mn-ea"/>
                <a:cs typeface="+mn-cs"/>
              </a:rPr>
              <a:t>, assistant HES, service des innovations pédagogiques </a:t>
            </a:r>
          </a:p>
          <a:p>
            <a:r>
              <a:rPr lang="fr-FR" sz="1000" b="1" kern="1200" dirty="0">
                <a:solidFill>
                  <a:schemeClr val="tx1"/>
                </a:solidFill>
                <a:latin typeface="NeueHaasGroteskDisp Pro" panose="020B0504020202020204" pitchFamily="34" charset="0"/>
                <a:ea typeface="+mn-ea"/>
                <a:cs typeface="+mn-cs"/>
              </a:rPr>
              <a:t>Financement:</a:t>
            </a:r>
          </a:p>
          <a:p>
            <a:r>
              <a:rPr lang="fr-FR" sz="1000" kern="1200" dirty="0">
                <a:solidFill>
                  <a:schemeClr val="tx1"/>
                </a:solidFill>
                <a:latin typeface="NeueHaasGroteskDisp Pro" panose="020B0504020202020204" pitchFamily="34" charset="0"/>
                <a:ea typeface="+mn-ea"/>
                <a:cs typeface="+mn-cs"/>
              </a:rPr>
              <a:t>Innovation numérique-Stratégie Numérique (appel à projet BSN)</a:t>
            </a:r>
          </a:p>
          <a:p>
            <a:r>
              <a:rPr lang="fr-FR" sz="1000" b="1" kern="1200" dirty="0">
                <a:solidFill>
                  <a:schemeClr val="tx1"/>
                </a:solidFill>
                <a:latin typeface="NeueHaasGroteskDisp Pro" panose="020B0504020202020204" pitchFamily="34" charset="0"/>
                <a:ea typeface="+mn-ea"/>
                <a:cs typeface="+mn-cs"/>
              </a:rPr>
              <a:t>Période</a:t>
            </a:r>
            <a:r>
              <a:rPr lang="fr-FR" sz="1000" kern="1200" dirty="0">
                <a:solidFill>
                  <a:schemeClr val="tx1"/>
                </a:solidFill>
                <a:latin typeface="NeueHaasGroteskDisp Pro" panose="020B0504020202020204" pitchFamily="34" charset="0"/>
                <a:ea typeface="+mn-ea"/>
                <a:cs typeface="+mn-cs"/>
              </a:rPr>
              <a:t> 2022-2023 prototype (Bsch1 S1)</a:t>
            </a:r>
          </a:p>
          <a:p>
            <a:endParaRPr lang="fr-FR" dirty="0"/>
          </a:p>
        </p:txBody>
      </p:sp>
      <p:sp>
        <p:nvSpPr>
          <p:cNvPr id="4" name="Espace réservé du numéro de diapositive 3"/>
          <p:cNvSpPr>
            <a:spLocks noGrp="1"/>
          </p:cNvSpPr>
          <p:nvPr>
            <p:ph type="sldNum" sz="quarter" idx="5"/>
          </p:nvPr>
        </p:nvSpPr>
        <p:spPr/>
        <p:txBody>
          <a:bodyPr/>
          <a:lstStyle/>
          <a:p>
            <a:fld id="{F6B47E27-C980-4821-8892-FA7C65DAB677}" type="slidenum">
              <a:rPr lang="fr-CH" smtClean="0"/>
              <a:t>2</a:t>
            </a:fld>
            <a:endParaRPr lang="fr-CH"/>
          </a:p>
        </p:txBody>
      </p:sp>
    </p:spTree>
    <p:extLst>
      <p:ext uri="{BB962C8B-B14F-4D97-AF65-F5344CB8AC3E}">
        <p14:creationId xmlns:p14="http://schemas.microsoft.com/office/powerpoint/2010/main" val="608169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F6B47E27-C980-4821-8892-FA7C65DAB677}" type="slidenum">
              <a:rPr lang="fr-CH" smtClean="0"/>
              <a:t>12</a:t>
            </a:fld>
            <a:endParaRPr lang="fr-CH"/>
          </a:p>
        </p:txBody>
      </p:sp>
    </p:spTree>
    <p:extLst>
      <p:ext uri="{BB962C8B-B14F-4D97-AF65-F5344CB8AC3E}">
        <p14:creationId xmlns:p14="http://schemas.microsoft.com/office/powerpoint/2010/main" val="1745695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F6B47E27-C980-4821-8892-FA7C65DAB677}" type="slidenum">
              <a:rPr lang="fr-CH" smtClean="0"/>
              <a:t>13</a:t>
            </a:fld>
            <a:endParaRPr lang="fr-CH"/>
          </a:p>
        </p:txBody>
      </p:sp>
    </p:spTree>
    <p:extLst>
      <p:ext uri="{BB962C8B-B14F-4D97-AF65-F5344CB8AC3E}">
        <p14:creationId xmlns:p14="http://schemas.microsoft.com/office/powerpoint/2010/main" val="82751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2"/>
        <p:cNvGrpSpPr/>
        <p:nvPr/>
      </p:nvGrpSpPr>
      <p:grpSpPr>
        <a:xfrm>
          <a:off x="0" y="0"/>
          <a:ext cx="0" cy="0"/>
          <a:chOff x="0" y="0"/>
          <a:chExt cx="0" cy="0"/>
        </a:xfrm>
      </p:grpSpPr>
      <p:sp>
        <p:nvSpPr>
          <p:cNvPr id="1613" name="Google Shape;1613;gf46a57244e_0_7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4" name="Google Shape;1614;gf46a57244e_0_7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203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F6B47E27-C980-4821-8892-FA7C65DAB677}" type="slidenum">
              <a:rPr lang="fr-CH" smtClean="0"/>
              <a:t>4</a:t>
            </a:fld>
            <a:endParaRPr lang="fr-CH"/>
          </a:p>
        </p:txBody>
      </p:sp>
    </p:spTree>
    <p:extLst>
      <p:ext uri="{BB962C8B-B14F-4D97-AF65-F5344CB8AC3E}">
        <p14:creationId xmlns:p14="http://schemas.microsoft.com/office/powerpoint/2010/main" val="2301664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Double evaluation (micro learning et game play et simulation)</a:t>
            </a:r>
          </a:p>
        </p:txBody>
      </p:sp>
      <p:sp>
        <p:nvSpPr>
          <p:cNvPr id="4" name="Espace réservé du numéro de diapositive 3"/>
          <p:cNvSpPr>
            <a:spLocks noGrp="1"/>
          </p:cNvSpPr>
          <p:nvPr>
            <p:ph type="sldNum" sz="quarter" idx="5"/>
          </p:nvPr>
        </p:nvSpPr>
        <p:spPr/>
        <p:txBody>
          <a:bodyPr/>
          <a:lstStyle/>
          <a:p>
            <a:fld id="{F6B47E27-C980-4821-8892-FA7C65DAB677}" type="slidenum">
              <a:rPr lang="fr-CH" smtClean="0"/>
              <a:t>6</a:t>
            </a:fld>
            <a:endParaRPr lang="fr-CH"/>
          </a:p>
        </p:txBody>
      </p:sp>
    </p:spTree>
    <p:extLst>
      <p:ext uri="{BB962C8B-B14F-4D97-AF65-F5344CB8AC3E}">
        <p14:creationId xmlns:p14="http://schemas.microsoft.com/office/powerpoint/2010/main" val="359440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Satisfaction general UX </a:t>
            </a:r>
            <a:r>
              <a:rPr lang="en-GB" dirty="0" err="1"/>
              <a:t>puis</a:t>
            </a:r>
            <a:r>
              <a:rPr lang="en-GB" dirty="0"/>
              <a:t> mission 1 </a:t>
            </a:r>
            <a:r>
              <a:rPr lang="en-GB" dirty="0" err="1"/>
              <a:t>decouverte</a:t>
            </a:r>
            <a:r>
              <a:rPr lang="en-GB" dirty="0"/>
              <a:t> d’un service de radiologie </a:t>
            </a:r>
            <a:r>
              <a:rPr lang="en-GB" dirty="0" err="1"/>
              <a:t>en</a:t>
            </a:r>
            <a:r>
              <a:rPr lang="en-GB" dirty="0"/>
              <a:t> mode immersion</a:t>
            </a:r>
          </a:p>
        </p:txBody>
      </p:sp>
      <p:sp>
        <p:nvSpPr>
          <p:cNvPr id="4" name="Espace réservé du numéro de diapositive 3"/>
          <p:cNvSpPr>
            <a:spLocks noGrp="1"/>
          </p:cNvSpPr>
          <p:nvPr>
            <p:ph type="sldNum" sz="quarter" idx="5"/>
          </p:nvPr>
        </p:nvSpPr>
        <p:spPr/>
        <p:txBody>
          <a:bodyPr/>
          <a:lstStyle/>
          <a:p>
            <a:fld id="{F6B47E27-C980-4821-8892-FA7C65DAB677}" type="slidenum">
              <a:rPr lang="fr-CH" smtClean="0"/>
              <a:t>7</a:t>
            </a:fld>
            <a:endParaRPr lang="fr-CH"/>
          </a:p>
        </p:txBody>
      </p:sp>
    </p:spTree>
    <p:extLst>
      <p:ext uri="{BB962C8B-B14F-4D97-AF65-F5344CB8AC3E}">
        <p14:creationId xmlns:p14="http://schemas.microsoft.com/office/powerpoint/2010/main" val="3531480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Satisfaction general UX </a:t>
            </a:r>
            <a:r>
              <a:rPr lang="en-GB" dirty="0" err="1"/>
              <a:t>puis</a:t>
            </a:r>
            <a:r>
              <a:rPr lang="en-GB" dirty="0"/>
              <a:t> mission 1 </a:t>
            </a:r>
            <a:r>
              <a:rPr lang="en-GB" dirty="0" err="1"/>
              <a:t>decouverte</a:t>
            </a:r>
            <a:r>
              <a:rPr lang="en-GB" dirty="0"/>
              <a:t> d’un service de radiologie </a:t>
            </a:r>
            <a:r>
              <a:rPr lang="en-GB" dirty="0" err="1"/>
              <a:t>en</a:t>
            </a:r>
            <a:r>
              <a:rPr lang="en-GB" dirty="0"/>
              <a:t> mode immersion</a:t>
            </a:r>
          </a:p>
        </p:txBody>
      </p:sp>
      <p:sp>
        <p:nvSpPr>
          <p:cNvPr id="4" name="Espace réservé du numéro de diapositive 3"/>
          <p:cNvSpPr>
            <a:spLocks noGrp="1"/>
          </p:cNvSpPr>
          <p:nvPr>
            <p:ph type="sldNum" sz="quarter" idx="5"/>
          </p:nvPr>
        </p:nvSpPr>
        <p:spPr/>
        <p:txBody>
          <a:bodyPr/>
          <a:lstStyle/>
          <a:p>
            <a:fld id="{F6B47E27-C980-4821-8892-FA7C65DAB677}" type="slidenum">
              <a:rPr lang="fr-CH" smtClean="0"/>
              <a:t>8</a:t>
            </a:fld>
            <a:endParaRPr lang="fr-CH"/>
          </a:p>
        </p:txBody>
      </p:sp>
    </p:spTree>
    <p:extLst>
      <p:ext uri="{BB962C8B-B14F-4D97-AF65-F5344CB8AC3E}">
        <p14:creationId xmlns:p14="http://schemas.microsoft.com/office/powerpoint/2010/main" val="2313356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Satisfaction general UX </a:t>
            </a:r>
            <a:r>
              <a:rPr lang="en-GB" dirty="0" err="1"/>
              <a:t>puis</a:t>
            </a:r>
            <a:r>
              <a:rPr lang="en-GB" dirty="0"/>
              <a:t> mission 1 </a:t>
            </a:r>
            <a:r>
              <a:rPr lang="en-GB" dirty="0" err="1"/>
              <a:t>decouverte</a:t>
            </a:r>
            <a:r>
              <a:rPr lang="en-GB" dirty="0"/>
              <a:t> d’un service de radiologie </a:t>
            </a:r>
            <a:r>
              <a:rPr lang="en-GB" dirty="0" err="1"/>
              <a:t>en</a:t>
            </a:r>
            <a:r>
              <a:rPr lang="en-GB" dirty="0"/>
              <a:t> mode immersion</a:t>
            </a:r>
          </a:p>
        </p:txBody>
      </p:sp>
      <p:sp>
        <p:nvSpPr>
          <p:cNvPr id="4" name="Espace réservé du numéro de diapositive 3"/>
          <p:cNvSpPr>
            <a:spLocks noGrp="1"/>
          </p:cNvSpPr>
          <p:nvPr>
            <p:ph type="sldNum" sz="quarter" idx="5"/>
          </p:nvPr>
        </p:nvSpPr>
        <p:spPr/>
        <p:txBody>
          <a:bodyPr/>
          <a:lstStyle/>
          <a:p>
            <a:fld id="{F6B47E27-C980-4821-8892-FA7C65DAB677}" type="slidenum">
              <a:rPr lang="fr-CH" smtClean="0"/>
              <a:t>9</a:t>
            </a:fld>
            <a:endParaRPr lang="fr-CH"/>
          </a:p>
        </p:txBody>
      </p:sp>
    </p:spTree>
    <p:extLst>
      <p:ext uri="{BB962C8B-B14F-4D97-AF65-F5344CB8AC3E}">
        <p14:creationId xmlns:p14="http://schemas.microsoft.com/office/powerpoint/2010/main" val="317213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F6B47E27-C980-4821-8892-FA7C65DAB677}" type="slidenum">
              <a:rPr lang="fr-CH" smtClean="0"/>
              <a:t>10</a:t>
            </a:fld>
            <a:endParaRPr lang="fr-CH"/>
          </a:p>
        </p:txBody>
      </p:sp>
    </p:spTree>
    <p:extLst>
      <p:ext uri="{BB962C8B-B14F-4D97-AF65-F5344CB8AC3E}">
        <p14:creationId xmlns:p14="http://schemas.microsoft.com/office/powerpoint/2010/main" val="812505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F6B47E27-C980-4821-8892-FA7C65DAB677}" type="slidenum">
              <a:rPr lang="fr-CH" smtClean="0"/>
              <a:t>11</a:t>
            </a:fld>
            <a:endParaRPr lang="fr-CH"/>
          </a:p>
        </p:txBody>
      </p:sp>
    </p:spTree>
    <p:extLst>
      <p:ext uri="{BB962C8B-B14F-4D97-AF65-F5344CB8AC3E}">
        <p14:creationId xmlns:p14="http://schemas.microsoft.com/office/powerpoint/2010/main" val="1774822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675" y="1654"/>
            <a:ext cx="13440878" cy="7560494"/>
          </a:xfrm>
          <a:prstGeom prst="rect">
            <a:avLst/>
          </a:prstGeom>
        </p:spPr>
      </p:pic>
      <p:sp>
        <p:nvSpPr>
          <p:cNvPr id="2" name="Title 1"/>
          <p:cNvSpPr>
            <a:spLocks noGrp="1"/>
          </p:cNvSpPr>
          <p:nvPr>
            <p:ph type="ctrTitle"/>
          </p:nvPr>
        </p:nvSpPr>
        <p:spPr>
          <a:xfrm>
            <a:off x="477783" y="651851"/>
            <a:ext cx="12407280" cy="3218858"/>
          </a:xfrm>
        </p:spPr>
        <p:txBody>
          <a:bodyPr anchor="t"/>
          <a:lstStyle>
            <a:lvl1pPr algn="l">
              <a:defRPr sz="6617"/>
            </a:lvl1pPr>
          </a:lstStyle>
          <a:p>
            <a:r>
              <a:rPr lang="fr-FR" dirty="0"/>
              <a:t>Modifiez le style du titre</a:t>
            </a:r>
            <a:endParaRPr lang="en-US" dirty="0"/>
          </a:p>
        </p:txBody>
      </p:sp>
      <p:sp>
        <p:nvSpPr>
          <p:cNvPr id="3" name="Subtitle 2"/>
          <p:cNvSpPr>
            <a:spLocks noGrp="1"/>
          </p:cNvSpPr>
          <p:nvPr>
            <p:ph type="subTitle" idx="1"/>
          </p:nvPr>
        </p:nvSpPr>
        <p:spPr>
          <a:xfrm>
            <a:off x="477783" y="3972247"/>
            <a:ext cx="12407280" cy="1825938"/>
          </a:xfrm>
        </p:spPr>
        <p:txBody>
          <a:bodyPr/>
          <a:lstStyle>
            <a:lvl1pPr marL="0" indent="0" algn="l">
              <a:buNone/>
              <a:defRPr sz="2647"/>
            </a:lvl1pPr>
            <a:lvl2pPr marL="504209" indent="0" algn="ctr">
              <a:buNone/>
              <a:defRPr sz="2206"/>
            </a:lvl2pPr>
            <a:lvl3pPr marL="1008419" indent="0" algn="ctr">
              <a:buNone/>
              <a:defRPr sz="1985"/>
            </a:lvl3pPr>
            <a:lvl4pPr marL="1512628" indent="0" algn="ctr">
              <a:buNone/>
              <a:defRPr sz="1764"/>
            </a:lvl4pPr>
            <a:lvl5pPr marL="2016839" indent="0" algn="ctr">
              <a:buNone/>
              <a:defRPr sz="1764"/>
            </a:lvl5pPr>
            <a:lvl6pPr marL="2521049" indent="0" algn="ctr">
              <a:buNone/>
              <a:defRPr sz="1764"/>
            </a:lvl6pPr>
            <a:lvl7pPr marL="3025258" indent="0" algn="ctr">
              <a:buNone/>
              <a:defRPr sz="1764"/>
            </a:lvl7pPr>
            <a:lvl8pPr marL="3529469" indent="0" algn="ctr">
              <a:buNone/>
              <a:defRPr sz="1764"/>
            </a:lvl8pPr>
            <a:lvl9pPr marL="4033678" indent="0" algn="ctr">
              <a:buNone/>
              <a:defRPr sz="1764"/>
            </a:lvl9pPr>
          </a:lstStyle>
          <a:p>
            <a:r>
              <a:rPr lang="fr-FR" dirty="0"/>
              <a:t>Modifier le style des sous-titres du masque</a:t>
            </a:r>
            <a:endParaRPr lang="en-US" dirty="0"/>
          </a:p>
        </p:txBody>
      </p:sp>
      <p:sp>
        <p:nvSpPr>
          <p:cNvPr id="22" name="Espace réservé du texte 21"/>
          <p:cNvSpPr>
            <a:spLocks noGrp="1"/>
          </p:cNvSpPr>
          <p:nvPr>
            <p:ph type="body" sz="quarter" idx="11" hasCustomPrompt="1"/>
          </p:nvPr>
        </p:nvSpPr>
        <p:spPr>
          <a:xfrm>
            <a:off x="9546970" y="7046448"/>
            <a:ext cx="3563386" cy="413323"/>
          </a:xfrm>
        </p:spPr>
        <p:txBody>
          <a:bodyPr>
            <a:normAutofit/>
          </a:bodyPr>
          <a:lstStyle>
            <a:lvl1pPr marL="0" indent="0" algn="r">
              <a:buNone/>
              <a:defRPr sz="1400" baseline="0"/>
            </a:lvl1pPr>
            <a:lvl5pPr>
              <a:defRPr/>
            </a:lvl5pPr>
          </a:lstStyle>
          <a:p>
            <a:pPr lvl="0"/>
            <a:r>
              <a:rPr lang="fr-CH" dirty="0"/>
              <a:t>Ici date du </a:t>
            </a:r>
            <a:r>
              <a:rPr lang="fr-CH" dirty="0" err="1"/>
              <a:t>powerpoint</a:t>
            </a:r>
            <a:endParaRPr lang="fr-CH" dirty="0"/>
          </a:p>
        </p:txBody>
      </p:sp>
    </p:spTree>
    <p:extLst>
      <p:ext uri="{BB962C8B-B14F-4D97-AF65-F5344CB8AC3E}">
        <p14:creationId xmlns:p14="http://schemas.microsoft.com/office/powerpoint/2010/main" val="316944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477784" y="7009643"/>
            <a:ext cx="3471550" cy="402652"/>
          </a:xfrm>
          <a:prstGeom prst="rect">
            <a:avLst/>
          </a:prstGeom>
        </p:spPr>
        <p:txBody>
          <a:bodyPr/>
          <a:lstStyle/>
          <a:p>
            <a:endParaRPr lang="fr-CH"/>
          </a:p>
        </p:txBody>
      </p:sp>
      <p:sp>
        <p:nvSpPr>
          <p:cNvPr id="5" name="Footer Placeholder 4"/>
          <p:cNvSpPr>
            <a:spLocks noGrp="1"/>
          </p:cNvSpPr>
          <p:nvPr>
            <p:ph type="ftr" sz="quarter" idx="11"/>
          </p:nvPr>
        </p:nvSpPr>
        <p:spPr>
          <a:xfrm>
            <a:off x="4453505" y="7009643"/>
            <a:ext cx="4537531" cy="402652"/>
          </a:xfrm>
          <a:prstGeom prst="rect">
            <a:avLst/>
          </a:prstGeom>
        </p:spPr>
        <p:txBody>
          <a:bodyPr/>
          <a:lstStyle/>
          <a:p>
            <a:endParaRPr lang="fr-CH"/>
          </a:p>
        </p:txBody>
      </p:sp>
      <p:sp>
        <p:nvSpPr>
          <p:cNvPr id="6" name="Slide Number Placeholder 5"/>
          <p:cNvSpPr>
            <a:spLocks noGrp="1"/>
          </p:cNvSpPr>
          <p:nvPr>
            <p:ph type="sldNum" sz="quarter" idx="12"/>
          </p:nvPr>
        </p:nvSpPr>
        <p:spPr>
          <a:xfrm>
            <a:off x="9590737" y="110275"/>
            <a:ext cx="3389859" cy="342000"/>
          </a:xfrm>
          <a:prstGeom prst="rect">
            <a:avLst/>
          </a:prstGeom>
        </p:spPr>
        <p:txBody>
          <a:bodyPr/>
          <a:lstStyle>
            <a:lvl1pPr algn="r">
              <a:defRPr sz="1600">
                <a:latin typeface="NeueHaasGroteskText Pro" panose="020B0504020202020204" pitchFamily="34" charset="0"/>
              </a:defRPr>
            </a:lvl1pPr>
          </a:lstStyle>
          <a:p>
            <a:fld id="{F5025D14-0D36-4B02-8684-2D0CD00C82DD}" type="slidenum">
              <a:rPr lang="fr-CH" smtClean="0"/>
              <a:pPr/>
              <a:t>‹N°›</a:t>
            </a:fld>
            <a:endParaRPr lang="fr-CH" dirty="0"/>
          </a:p>
        </p:txBody>
      </p:sp>
    </p:spTree>
    <p:extLst>
      <p:ext uri="{BB962C8B-B14F-4D97-AF65-F5344CB8AC3E}">
        <p14:creationId xmlns:p14="http://schemas.microsoft.com/office/powerpoint/2010/main" val="169528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1248" y="651850"/>
            <a:ext cx="3263815" cy="615996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7784" y="651850"/>
            <a:ext cx="8975408" cy="615996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477784" y="7009643"/>
            <a:ext cx="3471550" cy="402652"/>
          </a:xfrm>
          <a:prstGeom prst="rect">
            <a:avLst/>
          </a:prstGeom>
        </p:spPr>
        <p:txBody>
          <a:bodyPr/>
          <a:lstStyle/>
          <a:p>
            <a:endParaRPr lang="fr-CH"/>
          </a:p>
        </p:txBody>
      </p:sp>
      <p:sp>
        <p:nvSpPr>
          <p:cNvPr id="5" name="Footer Placeholder 4"/>
          <p:cNvSpPr>
            <a:spLocks noGrp="1"/>
          </p:cNvSpPr>
          <p:nvPr>
            <p:ph type="ftr" sz="quarter" idx="11"/>
          </p:nvPr>
        </p:nvSpPr>
        <p:spPr>
          <a:xfrm>
            <a:off x="4453505" y="7009643"/>
            <a:ext cx="4537531" cy="402652"/>
          </a:xfrm>
          <a:prstGeom prst="rect">
            <a:avLst/>
          </a:prstGeom>
        </p:spPr>
        <p:txBody>
          <a:bodyPr/>
          <a:lstStyle/>
          <a:p>
            <a:endParaRPr lang="fr-CH"/>
          </a:p>
        </p:txBody>
      </p:sp>
      <p:sp>
        <p:nvSpPr>
          <p:cNvPr id="6" name="Slide Number Placeholder 5"/>
          <p:cNvSpPr>
            <a:spLocks noGrp="1"/>
          </p:cNvSpPr>
          <p:nvPr>
            <p:ph type="sldNum" sz="quarter" idx="12"/>
          </p:nvPr>
        </p:nvSpPr>
        <p:spPr>
          <a:xfrm>
            <a:off x="9590737" y="95875"/>
            <a:ext cx="3389859" cy="342000"/>
          </a:xfrm>
          <a:prstGeom prst="rect">
            <a:avLst/>
          </a:prstGeom>
        </p:spPr>
        <p:txBody>
          <a:bodyPr/>
          <a:lstStyle>
            <a:lvl1pPr algn="r">
              <a:defRPr sz="1600">
                <a:latin typeface="NeueHaasGroteskText Pro" panose="020B0504020202020204" pitchFamily="34" charset="0"/>
              </a:defRPr>
            </a:lvl1pPr>
          </a:lstStyle>
          <a:p>
            <a:fld id="{F5025D14-0D36-4B02-8684-2D0CD00C82DD}" type="slidenum">
              <a:rPr lang="fr-CH" smtClean="0"/>
              <a:pPr/>
              <a:t>‹N°›</a:t>
            </a:fld>
            <a:endParaRPr lang="fr-CH" dirty="0"/>
          </a:p>
        </p:txBody>
      </p:sp>
    </p:spTree>
    <p:extLst>
      <p:ext uri="{BB962C8B-B14F-4D97-AF65-F5344CB8AC3E}">
        <p14:creationId xmlns:p14="http://schemas.microsoft.com/office/powerpoint/2010/main" val="321988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Slide Number Placeholder 6"/>
          <p:cNvSpPr>
            <a:spLocks noGrp="1"/>
          </p:cNvSpPr>
          <p:nvPr>
            <p:ph type="sldNum" sz="quarter" idx="12"/>
          </p:nvPr>
        </p:nvSpPr>
        <p:spPr>
          <a:xfrm>
            <a:off x="9588826" y="110275"/>
            <a:ext cx="3389859" cy="343076"/>
          </a:xfrm>
          <a:prstGeom prst="rect">
            <a:avLst/>
          </a:prstGeom>
        </p:spPr>
        <p:txBody>
          <a:bodyPr/>
          <a:lstStyle>
            <a:lvl1pPr algn="r">
              <a:defRPr sz="1600">
                <a:latin typeface="NeueHaasGroteskText Pro" panose="020B0504020202020204" pitchFamily="34" charset="0"/>
              </a:defRPr>
            </a:lvl1pPr>
          </a:lstStyle>
          <a:p>
            <a:fld id="{F5025D14-0D36-4B02-8684-2D0CD00C82DD}" type="slidenum">
              <a:rPr lang="fr-CH" smtClean="0"/>
              <a:pPr/>
              <a:t>‹N°›</a:t>
            </a:fld>
            <a:endParaRPr lang="fr-CH" dirty="0"/>
          </a:p>
        </p:txBody>
      </p:sp>
    </p:spTree>
    <p:extLst>
      <p:ext uri="{BB962C8B-B14F-4D97-AF65-F5344CB8AC3E}">
        <p14:creationId xmlns:p14="http://schemas.microsoft.com/office/powerpoint/2010/main" val="278646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77783" y="1885464"/>
            <a:ext cx="12407280" cy="3145935"/>
          </a:xfrm>
        </p:spPr>
        <p:txBody>
          <a:bodyPr anchor="t"/>
          <a:lstStyle>
            <a:lvl1pPr>
              <a:defRPr sz="6617"/>
            </a:lvl1pPr>
          </a:lstStyle>
          <a:p>
            <a:r>
              <a:rPr lang="fr-FR"/>
              <a:t>Modifiez le style du titre</a:t>
            </a:r>
            <a:endParaRPr lang="en-US" dirty="0"/>
          </a:p>
        </p:txBody>
      </p:sp>
      <p:sp>
        <p:nvSpPr>
          <p:cNvPr id="3" name="Text Placeholder 2"/>
          <p:cNvSpPr>
            <a:spLocks noGrp="1"/>
          </p:cNvSpPr>
          <p:nvPr>
            <p:ph type="body" idx="1"/>
          </p:nvPr>
        </p:nvSpPr>
        <p:spPr>
          <a:xfrm>
            <a:off x="477783" y="5061160"/>
            <a:ext cx="12407280" cy="1654373"/>
          </a:xfrm>
        </p:spPr>
        <p:txBody>
          <a:bodyPr/>
          <a:lstStyle>
            <a:lvl1pPr marL="0" indent="0">
              <a:buNone/>
              <a:defRPr sz="2647">
                <a:solidFill>
                  <a:schemeClr val="tx1"/>
                </a:solidFill>
              </a:defRPr>
            </a:lvl1pPr>
            <a:lvl2pPr marL="504200" indent="0">
              <a:buNone/>
              <a:defRPr sz="2206">
                <a:solidFill>
                  <a:schemeClr val="tx1">
                    <a:tint val="75000"/>
                  </a:schemeClr>
                </a:solidFill>
              </a:defRPr>
            </a:lvl2pPr>
            <a:lvl3pPr marL="1008400" indent="0">
              <a:buNone/>
              <a:defRPr sz="1985">
                <a:solidFill>
                  <a:schemeClr val="tx1">
                    <a:tint val="75000"/>
                  </a:schemeClr>
                </a:solidFill>
              </a:defRPr>
            </a:lvl3pPr>
            <a:lvl4pPr marL="1512600" indent="0">
              <a:buNone/>
              <a:defRPr sz="1764">
                <a:solidFill>
                  <a:schemeClr val="tx1">
                    <a:tint val="75000"/>
                  </a:schemeClr>
                </a:solidFill>
              </a:defRPr>
            </a:lvl4pPr>
            <a:lvl5pPr marL="2016801" indent="0">
              <a:buNone/>
              <a:defRPr sz="1764">
                <a:solidFill>
                  <a:schemeClr val="tx1">
                    <a:tint val="75000"/>
                  </a:schemeClr>
                </a:solidFill>
              </a:defRPr>
            </a:lvl5pPr>
            <a:lvl6pPr marL="2521001" indent="0">
              <a:buNone/>
              <a:defRPr sz="1764">
                <a:solidFill>
                  <a:schemeClr val="tx1">
                    <a:tint val="75000"/>
                  </a:schemeClr>
                </a:solidFill>
              </a:defRPr>
            </a:lvl6pPr>
            <a:lvl7pPr marL="3025201" indent="0">
              <a:buNone/>
              <a:defRPr sz="1764">
                <a:solidFill>
                  <a:schemeClr val="tx1">
                    <a:tint val="75000"/>
                  </a:schemeClr>
                </a:solidFill>
              </a:defRPr>
            </a:lvl7pPr>
            <a:lvl8pPr marL="3529401" indent="0">
              <a:buNone/>
              <a:defRPr sz="1764">
                <a:solidFill>
                  <a:schemeClr val="tx1">
                    <a:tint val="75000"/>
                  </a:schemeClr>
                </a:solidFill>
              </a:defRPr>
            </a:lvl8pPr>
            <a:lvl9pPr marL="4033601" indent="0">
              <a:buNone/>
              <a:defRPr sz="1764">
                <a:solidFill>
                  <a:schemeClr val="tx1">
                    <a:tint val="75000"/>
                  </a:schemeClr>
                </a:solidFill>
              </a:defRPr>
            </a:lvl9pPr>
          </a:lstStyle>
          <a:p>
            <a:pPr lvl="0"/>
            <a:r>
              <a:rPr lang="fr-FR"/>
              <a:t>Modifier les styles du texte du masque</a:t>
            </a:r>
          </a:p>
        </p:txBody>
      </p:sp>
      <p:sp>
        <p:nvSpPr>
          <p:cNvPr id="7" name="Date Placeholder 4"/>
          <p:cNvSpPr>
            <a:spLocks noGrp="1"/>
          </p:cNvSpPr>
          <p:nvPr>
            <p:ph type="dt" sz="half" idx="10"/>
          </p:nvPr>
        </p:nvSpPr>
        <p:spPr>
          <a:xfrm>
            <a:off x="477784" y="7009643"/>
            <a:ext cx="3471550" cy="402652"/>
          </a:xfrm>
          <a:prstGeom prst="rect">
            <a:avLst/>
          </a:prstGeom>
        </p:spPr>
        <p:txBody>
          <a:bodyPr/>
          <a:lstStyle/>
          <a:p>
            <a:endParaRPr lang="fr-CH" dirty="0"/>
          </a:p>
        </p:txBody>
      </p:sp>
      <p:sp>
        <p:nvSpPr>
          <p:cNvPr id="8" name="Footer Placeholder 5"/>
          <p:cNvSpPr>
            <a:spLocks noGrp="1"/>
          </p:cNvSpPr>
          <p:nvPr>
            <p:ph type="ftr" sz="quarter" idx="11"/>
          </p:nvPr>
        </p:nvSpPr>
        <p:spPr>
          <a:xfrm>
            <a:off x="4453505" y="7009643"/>
            <a:ext cx="4537531" cy="402652"/>
          </a:xfrm>
          <a:prstGeom prst="rect">
            <a:avLst/>
          </a:prstGeom>
        </p:spPr>
        <p:txBody>
          <a:bodyPr/>
          <a:lstStyle/>
          <a:p>
            <a:endParaRPr lang="fr-CH"/>
          </a:p>
        </p:txBody>
      </p:sp>
      <p:sp>
        <p:nvSpPr>
          <p:cNvPr id="9" name="Slide Number Placeholder 6"/>
          <p:cNvSpPr>
            <a:spLocks noGrp="1"/>
          </p:cNvSpPr>
          <p:nvPr>
            <p:ph type="sldNum" sz="quarter" idx="12"/>
          </p:nvPr>
        </p:nvSpPr>
        <p:spPr>
          <a:xfrm>
            <a:off x="9590737" y="110275"/>
            <a:ext cx="3389859" cy="342000"/>
          </a:xfrm>
          <a:prstGeom prst="rect">
            <a:avLst/>
          </a:prstGeom>
        </p:spPr>
        <p:txBody>
          <a:bodyPr/>
          <a:lstStyle>
            <a:lvl1pPr algn="r">
              <a:defRPr sz="1600">
                <a:latin typeface="NeueHaasGroteskText Pro" panose="020B0504020202020204" pitchFamily="34" charset="0"/>
              </a:defRPr>
            </a:lvl1pPr>
          </a:lstStyle>
          <a:p>
            <a:fld id="{F5025D14-0D36-4B02-8684-2D0CD00C82DD}" type="slidenum">
              <a:rPr lang="fr-CH" smtClean="0"/>
              <a:pPr/>
              <a:t>‹N°›</a:t>
            </a:fld>
            <a:endParaRPr lang="fr-CH" dirty="0"/>
          </a:p>
        </p:txBody>
      </p:sp>
    </p:spTree>
    <p:extLst>
      <p:ext uri="{BB962C8B-B14F-4D97-AF65-F5344CB8AC3E}">
        <p14:creationId xmlns:p14="http://schemas.microsoft.com/office/powerpoint/2010/main" val="250684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7784" y="2013260"/>
            <a:ext cx="6160457" cy="479855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806298" y="2013260"/>
            <a:ext cx="6078766" cy="479855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477784" y="7009643"/>
            <a:ext cx="3471550" cy="402652"/>
          </a:xfrm>
          <a:prstGeom prst="rect">
            <a:avLst/>
          </a:prstGeom>
        </p:spPr>
        <p:txBody>
          <a:bodyPr/>
          <a:lstStyle/>
          <a:p>
            <a:endParaRPr lang="fr-CH" dirty="0"/>
          </a:p>
        </p:txBody>
      </p:sp>
      <p:sp>
        <p:nvSpPr>
          <p:cNvPr id="6" name="Footer Placeholder 5"/>
          <p:cNvSpPr>
            <a:spLocks noGrp="1"/>
          </p:cNvSpPr>
          <p:nvPr>
            <p:ph type="ftr" sz="quarter" idx="11"/>
          </p:nvPr>
        </p:nvSpPr>
        <p:spPr>
          <a:xfrm>
            <a:off x="4453505" y="7009643"/>
            <a:ext cx="4537531" cy="402652"/>
          </a:xfrm>
          <a:prstGeom prst="rect">
            <a:avLst/>
          </a:prstGeom>
        </p:spPr>
        <p:txBody>
          <a:bodyPr/>
          <a:lstStyle/>
          <a:p>
            <a:endParaRPr lang="fr-CH"/>
          </a:p>
        </p:txBody>
      </p:sp>
      <p:sp>
        <p:nvSpPr>
          <p:cNvPr id="7" name="Slide Number Placeholder 6"/>
          <p:cNvSpPr>
            <a:spLocks noGrp="1"/>
          </p:cNvSpPr>
          <p:nvPr>
            <p:ph type="sldNum" sz="quarter" idx="12"/>
          </p:nvPr>
        </p:nvSpPr>
        <p:spPr>
          <a:xfrm>
            <a:off x="9590737" y="110275"/>
            <a:ext cx="3389859" cy="342000"/>
          </a:xfrm>
          <a:prstGeom prst="rect">
            <a:avLst/>
          </a:prstGeom>
        </p:spPr>
        <p:txBody>
          <a:bodyPr/>
          <a:lstStyle>
            <a:lvl1pPr algn="r">
              <a:defRPr sz="1600">
                <a:latin typeface="NeueHaasGroteskText Pro" panose="020B0504020202020204" pitchFamily="34" charset="0"/>
              </a:defRPr>
            </a:lvl1pPr>
          </a:lstStyle>
          <a:p>
            <a:fld id="{F5025D14-0D36-4B02-8684-2D0CD00C82DD}" type="slidenum">
              <a:rPr lang="fr-CH" smtClean="0"/>
              <a:pPr/>
              <a:t>‹N°›</a:t>
            </a:fld>
            <a:endParaRPr lang="fr-CH" dirty="0"/>
          </a:p>
        </p:txBody>
      </p:sp>
    </p:spTree>
    <p:extLst>
      <p:ext uri="{BB962C8B-B14F-4D97-AF65-F5344CB8AC3E}">
        <p14:creationId xmlns:p14="http://schemas.microsoft.com/office/powerpoint/2010/main" val="281910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7783" y="642797"/>
            <a:ext cx="12407280" cy="1221659"/>
          </a:xfrm>
        </p:spPr>
        <p:txBody>
          <a:bodyPr/>
          <a:lstStyle/>
          <a:p>
            <a:r>
              <a:rPr lang="fr-FR"/>
              <a:t>Modifiez le style du titre</a:t>
            </a:r>
            <a:endParaRPr lang="en-US" dirty="0"/>
          </a:p>
        </p:txBody>
      </p:sp>
      <p:sp>
        <p:nvSpPr>
          <p:cNvPr id="3" name="Text Placeholder 2"/>
          <p:cNvSpPr>
            <a:spLocks noGrp="1"/>
          </p:cNvSpPr>
          <p:nvPr>
            <p:ph type="body" idx="1"/>
          </p:nvPr>
        </p:nvSpPr>
        <p:spPr>
          <a:xfrm>
            <a:off x="477782" y="1853949"/>
            <a:ext cx="6135951" cy="908592"/>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fr-FR"/>
              <a:t>Modifier les styles du texte du masque</a:t>
            </a:r>
          </a:p>
        </p:txBody>
      </p:sp>
      <p:sp>
        <p:nvSpPr>
          <p:cNvPr id="4" name="Content Placeholder 3"/>
          <p:cNvSpPr>
            <a:spLocks noGrp="1"/>
          </p:cNvSpPr>
          <p:nvPr>
            <p:ph sz="half" idx="2"/>
          </p:nvPr>
        </p:nvSpPr>
        <p:spPr>
          <a:xfrm>
            <a:off x="477782" y="2762541"/>
            <a:ext cx="6135951" cy="40632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06298" y="1853949"/>
            <a:ext cx="6078765" cy="908592"/>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fr-FR"/>
              <a:t>Modifier les styles du texte du masque</a:t>
            </a:r>
          </a:p>
        </p:txBody>
      </p:sp>
      <p:sp>
        <p:nvSpPr>
          <p:cNvPr id="6" name="Content Placeholder 5"/>
          <p:cNvSpPr>
            <a:spLocks noGrp="1"/>
          </p:cNvSpPr>
          <p:nvPr>
            <p:ph sz="quarter" idx="4"/>
          </p:nvPr>
        </p:nvSpPr>
        <p:spPr>
          <a:xfrm>
            <a:off x="6806298" y="2762541"/>
            <a:ext cx="6078765" cy="40632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477784" y="7009643"/>
            <a:ext cx="3471550" cy="402652"/>
          </a:xfrm>
          <a:prstGeom prst="rect">
            <a:avLst/>
          </a:prstGeom>
        </p:spPr>
        <p:txBody>
          <a:bodyPr/>
          <a:lstStyle/>
          <a:p>
            <a:endParaRPr lang="fr-CH"/>
          </a:p>
        </p:txBody>
      </p:sp>
      <p:sp>
        <p:nvSpPr>
          <p:cNvPr id="8" name="Footer Placeholder 7"/>
          <p:cNvSpPr>
            <a:spLocks noGrp="1"/>
          </p:cNvSpPr>
          <p:nvPr>
            <p:ph type="ftr" sz="quarter" idx="11"/>
          </p:nvPr>
        </p:nvSpPr>
        <p:spPr>
          <a:xfrm>
            <a:off x="4453505" y="7009643"/>
            <a:ext cx="4537531" cy="402652"/>
          </a:xfrm>
          <a:prstGeom prst="rect">
            <a:avLst/>
          </a:prstGeom>
        </p:spPr>
        <p:txBody>
          <a:bodyPr/>
          <a:lstStyle/>
          <a:p>
            <a:endParaRPr lang="fr-CH"/>
          </a:p>
        </p:txBody>
      </p:sp>
      <p:sp>
        <p:nvSpPr>
          <p:cNvPr id="9" name="Slide Number Placeholder 8"/>
          <p:cNvSpPr>
            <a:spLocks noGrp="1"/>
          </p:cNvSpPr>
          <p:nvPr>
            <p:ph type="sldNum" sz="quarter" idx="12"/>
          </p:nvPr>
        </p:nvSpPr>
        <p:spPr>
          <a:xfrm>
            <a:off x="9590737" y="110275"/>
            <a:ext cx="3389859" cy="342000"/>
          </a:xfrm>
          <a:prstGeom prst="rect">
            <a:avLst/>
          </a:prstGeom>
        </p:spPr>
        <p:txBody>
          <a:bodyPr/>
          <a:lstStyle>
            <a:lvl1pPr algn="r">
              <a:defRPr sz="1600">
                <a:latin typeface="NeueHaasGroteskText Pro" panose="020B0504020202020204" pitchFamily="34" charset="0"/>
              </a:defRPr>
            </a:lvl1pPr>
          </a:lstStyle>
          <a:p>
            <a:fld id="{F5025D14-0D36-4B02-8684-2D0CD00C82DD}" type="slidenum">
              <a:rPr lang="fr-CH" smtClean="0"/>
              <a:pPr/>
              <a:t>‹N°›</a:t>
            </a:fld>
            <a:endParaRPr lang="fr-CH" dirty="0"/>
          </a:p>
        </p:txBody>
      </p:sp>
    </p:spTree>
    <p:extLst>
      <p:ext uri="{BB962C8B-B14F-4D97-AF65-F5344CB8AC3E}">
        <p14:creationId xmlns:p14="http://schemas.microsoft.com/office/powerpoint/2010/main" val="232309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a:xfrm>
            <a:off x="477784" y="7009643"/>
            <a:ext cx="3471550" cy="402652"/>
          </a:xfrm>
          <a:prstGeom prst="rect">
            <a:avLst/>
          </a:prstGeom>
        </p:spPr>
        <p:txBody>
          <a:bodyPr/>
          <a:lstStyle/>
          <a:p>
            <a:endParaRPr lang="fr-CH"/>
          </a:p>
        </p:txBody>
      </p:sp>
      <p:sp>
        <p:nvSpPr>
          <p:cNvPr id="4" name="Footer Placeholder 3"/>
          <p:cNvSpPr>
            <a:spLocks noGrp="1"/>
          </p:cNvSpPr>
          <p:nvPr>
            <p:ph type="ftr" sz="quarter" idx="11"/>
          </p:nvPr>
        </p:nvSpPr>
        <p:spPr>
          <a:xfrm>
            <a:off x="4453505" y="7009643"/>
            <a:ext cx="4537531" cy="402652"/>
          </a:xfrm>
          <a:prstGeom prst="rect">
            <a:avLst/>
          </a:prstGeom>
        </p:spPr>
        <p:txBody>
          <a:bodyPr/>
          <a:lstStyle/>
          <a:p>
            <a:endParaRPr lang="fr-CH"/>
          </a:p>
        </p:txBody>
      </p:sp>
      <p:sp>
        <p:nvSpPr>
          <p:cNvPr id="5" name="Slide Number Placeholder 4"/>
          <p:cNvSpPr>
            <a:spLocks noGrp="1"/>
          </p:cNvSpPr>
          <p:nvPr>
            <p:ph type="sldNum" sz="quarter" idx="12"/>
          </p:nvPr>
        </p:nvSpPr>
        <p:spPr>
          <a:xfrm>
            <a:off x="9590737" y="110275"/>
            <a:ext cx="3389859" cy="342000"/>
          </a:xfrm>
          <a:prstGeom prst="rect">
            <a:avLst/>
          </a:prstGeom>
        </p:spPr>
        <p:txBody>
          <a:bodyPr/>
          <a:lstStyle>
            <a:lvl1pPr algn="r">
              <a:defRPr sz="1600">
                <a:latin typeface="NeueHaasGroteskText Pro" panose="020B0504020202020204" pitchFamily="34" charset="0"/>
              </a:defRPr>
            </a:lvl1pPr>
          </a:lstStyle>
          <a:p>
            <a:fld id="{F5025D14-0D36-4B02-8684-2D0CD00C82DD}" type="slidenum">
              <a:rPr lang="fr-CH" smtClean="0"/>
              <a:pPr/>
              <a:t>‹N°›</a:t>
            </a:fld>
            <a:endParaRPr lang="fr-CH" dirty="0"/>
          </a:p>
        </p:txBody>
      </p:sp>
    </p:spTree>
    <p:extLst>
      <p:ext uri="{BB962C8B-B14F-4D97-AF65-F5344CB8AC3E}">
        <p14:creationId xmlns:p14="http://schemas.microsoft.com/office/powerpoint/2010/main" val="368873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7784" y="7009643"/>
            <a:ext cx="3471550" cy="402652"/>
          </a:xfrm>
          <a:prstGeom prst="rect">
            <a:avLst/>
          </a:prstGeom>
        </p:spPr>
        <p:txBody>
          <a:bodyPr/>
          <a:lstStyle/>
          <a:p>
            <a:endParaRPr lang="fr-CH"/>
          </a:p>
        </p:txBody>
      </p:sp>
      <p:sp>
        <p:nvSpPr>
          <p:cNvPr id="3" name="Footer Placeholder 2"/>
          <p:cNvSpPr>
            <a:spLocks noGrp="1"/>
          </p:cNvSpPr>
          <p:nvPr>
            <p:ph type="ftr" sz="quarter" idx="11"/>
          </p:nvPr>
        </p:nvSpPr>
        <p:spPr>
          <a:xfrm>
            <a:off x="4453505" y="7009643"/>
            <a:ext cx="4537531" cy="402652"/>
          </a:xfrm>
          <a:prstGeom prst="rect">
            <a:avLst/>
          </a:prstGeom>
        </p:spPr>
        <p:txBody>
          <a:bodyPr/>
          <a:lstStyle/>
          <a:p>
            <a:endParaRPr lang="fr-CH"/>
          </a:p>
        </p:txBody>
      </p:sp>
      <p:sp>
        <p:nvSpPr>
          <p:cNvPr id="4" name="Slide Number Placeholder 3"/>
          <p:cNvSpPr>
            <a:spLocks noGrp="1"/>
          </p:cNvSpPr>
          <p:nvPr>
            <p:ph type="sldNum" sz="quarter" idx="12"/>
          </p:nvPr>
        </p:nvSpPr>
        <p:spPr>
          <a:xfrm>
            <a:off x="9590737" y="110275"/>
            <a:ext cx="3389859" cy="342000"/>
          </a:xfrm>
          <a:prstGeom prst="rect">
            <a:avLst/>
          </a:prstGeom>
        </p:spPr>
        <p:txBody>
          <a:bodyPr/>
          <a:lstStyle>
            <a:lvl1pPr algn="r">
              <a:defRPr sz="1600">
                <a:latin typeface="NeueHaasGroteskText Pro" panose="020B0504020202020204" pitchFamily="34" charset="0"/>
              </a:defRPr>
            </a:lvl1pPr>
          </a:lstStyle>
          <a:p>
            <a:fld id="{F5025D14-0D36-4B02-8684-2D0CD00C82DD}" type="slidenum">
              <a:rPr lang="fr-CH" smtClean="0"/>
              <a:pPr/>
              <a:t>‹N°›</a:t>
            </a:fld>
            <a:endParaRPr lang="fr-CH" dirty="0"/>
          </a:p>
        </p:txBody>
      </p:sp>
    </p:spTree>
    <p:extLst>
      <p:ext uri="{BB962C8B-B14F-4D97-AF65-F5344CB8AC3E}">
        <p14:creationId xmlns:p14="http://schemas.microsoft.com/office/powerpoint/2010/main" val="38272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7783" y="504191"/>
            <a:ext cx="4784493" cy="1764665"/>
          </a:xfrm>
        </p:spPr>
        <p:txBody>
          <a:bodyPr anchor="b"/>
          <a:lstStyle>
            <a:lvl1pPr>
              <a:defRPr sz="3529"/>
            </a:lvl1pPr>
          </a:lstStyle>
          <a:p>
            <a:r>
              <a:rPr lang="fr-FR"/>
              <a:t>Modifiez le style du titre</a:t>
            </a:r>
            <a:endParaRPr lang="en-US" dirty="0"/>
          </a:p>
        </p:txBody>
      </p:sp>
      <p:sp>
        <p:nvSpPr>
          <p:cNvPr id="3" name="Content Placeholder 2"/>
          <p:cNvSpPr>
            <a:spLocks noGrp="1"/>
          </p:cNvSpPr>
          <p:nvPr>
            <p:ph idx="1"/>
          </p:nvPr>
        </p:nvSpPr>
        <p:spPr>
          <a:xfrm>
            <a:off x="5715680" y="1088913"/>
            <a:ext cx="7169384" cy="5374525"/>
          </a:xfrm>
        </p:spPr>
        <p:txBody>
          <a:bodyPr/>
          <a:lstStyle>
            <a:lvl1pPr>
              <a:defRPr sz="3529"/>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7783" y="2268856"/>
            <a:ext cx="4784493" cy="4203335"/>
          </a:xfrm>
        </p:spPr>
        <p:txBody>
          <a:bodyPr/>
          <a:lstStyle>
            <a:lvl1pPr marL="0" indent="0">
              <a:buNone/>
              <a:defRPr sz="1764"/>
            </a:lvl1pPr>
            <a:lvl2pPr marL="504200" indent="0">
              <a:buNone/>
              <a:defRPr sz="1544"/>
            </a:lvl2pPr>
            <a:lvl3pPr marL="1008400" indent="0">
              <a:buNone/>
              <a:defRPr sz="1323"/>
            </a:lvl3pPr>
            <a:lvl4pPr marL="1512600" indent="0">
              <a:buNone/>
              <a:defRPr sz="1103"/>
            </a:lvl4pPr>
            <a:lvl5pPr marL="2016801" indent="0">
              <a:buNone/>
              <a:defRPr sz="1103"/>
            </a:lvl5pPr>
            <a:lvl6pPr marL="2521001" indent="0">
              <a:buNone/>
              <a:defRPr sz="1103"/>
            </a:lvl6pPr>
            <a:lvl7pPr marL="3025201" indent="0">
              <a:buNone/>
              <a:defRPr sz="1103"/>
            </a:lvl7pPr>
            <a:lvl8pPr marL="3529401" indent="0">
              <a:buNone/>
              <a:defRPr sz="1103"/>
            </a:lvl8pPr>
            <a:lvl9pPr marL="4033601" indent="0">
              <a:buNone/>
              <a:defRPr sz="1103"/>
            </a:lvl9pPr>
          </a:lstStyle>
          <a:p>
            <a:pPr lvl="0"/>
            <a:r>
              <a:rPr lang="fr-FR"/>
              <a:t>Modifier les styles du texte du masque</a:t>
            </a:r>
          </a:p>
        </p:txBody>
      </p:sp>
      <p:sp>
        <p:nvSpPr>
          <p:cNvPr id="5" name="Date Placeholder 4"/>
          <p:cNvSpPr>
            <a:spLocks noGrp="1"/>
          </p:cNvSpPr>
          <p:nvPr>
            <p:ph type="dt" sz="half" idx="10"/>
          </p:nvPr>
        </p:nvSpPr>
        <p:spPr>
          <a:xfrm>
            <a:off x="477784" y="7009643"/>
            <a:ext cx="3471550" cy="402652"/>
          </a:xfrm>
          <a:prstGeom prst="rect">
            <a:avLst/>
          </a:prstGeom>
        </p:spPr>
        <p:txBody>
          <a:bodyPr/>
          <a:lstStyle/>
          <a:p>
            <a:endParaRPr lang="fr-CH"/>
          </a:p>
        </p:txBody>
      </p:sp>
      <p:sp>
        <p:nvSpPr>
          <p:cNvPr id="6" name="Footer Placeholder 5"/>
          <p:cNvSpPr>
            <a:spLocks noGrp="1"/>
          </p:cNvSpPr>
          <p:nvPr>
            <p:ph type="ftr" sz="quarter" idx="11"/>
          </p:nvPr>
        </p:nvSpPr>
        <p:spPr>
          <a:xfrm>
            <a:off x="4453505" y="7009643"/>
            <a:ext cx="4537531" cy="402652"/>
          </a:xfrm>
          <a:prstGeom prst="rect">
            <a:avLst/>
          </a:prstGeom>
        </p:spPr>
        <p:txBody>
          <a:bodyPr/>
          <a:lstStyle/>
          <a:p>
            <a:endParaRPr lang="fr-CH"/>
          </a:p>
        </p:txBody>
      </p:sp>
      <p:sp>
        <p:nvSpPr>
          <p:cNvPr id="7" name="Slide Number Placeholder 6"/>
          <p:cNvSpPr>
            <a:spLocks noGrp="1"/>
          </p:cNvSpPr>
          <p:nvPr>
            <p:ph type="sldNum" sz="quarter" idx="12"/>
          </p:nvPr>
        </p:nvSpPr>
        <p:spPr>
          <a:xfrm>
            <a:off x="9590737" y="110275"/>
            <a:ext cx="3389859" cy="342000"/>
          </a:xfrm>
          <a:prstGeom prst="rect">
            <a:avLst/>
          </a:prstGeom>
        </p:spPr>
        <p:txBody>
          <a:bodyPr/>
          <a:lstStyle>
            <a:lvl1pPr algn="r">
              <a:defRPr sz="1600">
                <a:latin typeface="NeueHaasGroteskText Pro" panose="020B0504020202020204" pitchFamily="34" charset="0"/>
              </a:defRPr>
            </a:lvl1pPr>
          </a:lstStyle>
          <a:p>
            <a:fld id="{F5025D14-0D36-4B02-8684-2D0CD00C82DD}" type="slidenum">
              <a:rPr lang="fr-CH" smtClean="0"/>
              <a:pPr/>
              <a:t>‹N°›</a:t>
            </a:fld>
            <a:endParaRPr lang="fr-CH" dirty="0"/>
          </a:p>
        </p:txBody>
      </p:sp>
    </p:spTree>
    <p:extLst>
      <p:ext uri="{BB962C8B-B14F-4D97-AF65-F5344CB8AC3E}">
        <p14:creationId xmlns:p14="http://schemas.microsoft.com/office/powerpoint/2010/main" val="354854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7783" y="651851"/>
            <a:ext cx="4784493" cy="1617005"/>
          </a:xfrm>
        </p:spPr>
        <p:txBody>
          <a:bodyPr anchor="t"/>
          <a:lstStyle>
            <a:lvl1pPr>
              <a:defRPr sz="3529"/>
            </a:lvl1pPr>
          </a:lstStyle>
          <a:p>
            <a:r>
              <a:rPr lang="fr-FR"/>
              <a:t>Modifiez le style du titre</a:t>
            </a:r>
            <a:endParaRPr lang="en-US" dirty="0"/>
          </a:p>
        </p:txBody>
      </p:sp>
      <p:sp>
        <p:nvSpPr>
          <p:cNvPr id="3" name="Picture Placeholder 2"/>
          <p:cNvSpPr>
            <a:spLocks noGrp="1" noChangeAspect="1"/>
          </p:cNvSpPr>
          <p:nvPr>
            <p:ph type="pic" idx="1"/>
          </p:nvPr>
        </p:nvSpPr>
        <p:spPr>
          <a:xfrm>
            <a:off x="5715680" y="1088913"/>
            <a:ext cx="7169384" cy="5374525"/>
          </a:xfrm>
        </p:spPr>
        <p:txBody>
          <a:bodyPr anchor="t"/>
          <a:lstStyle>
            <a:lvl1pPr marL="0" indent="0">
              <a:buNone/>
              <a:defRPr sz="3529"/>
            </a:lvl1pPr>
            <a:lvl2pPr marL="504200" indent="0">
              <a:buNone/>
              <a:defRPr sz="3088"/>
            </a:lvl2pPr>
            <a:lvl3pPr marL="1008400" indent="0">
              <a:buNone/>
              <a:defRPr sz="2647"/>
            </a:lvl3pPr>
            <a:lvl4pPr marL="1512600" indent="0">
              <a:buNone/>
              <a:defRPr sz="2206"/>
            </a:lvl4pPr>
            <a:lvl5pPr marL="2016801" indent="0">
              <a:buNone/>
              <a:defRPr sz="2206"/>
            </a:lvl5pPr>
            <a:lvl6pPr marL="2521001" indent="0">
              <a:buNone/>
              <a:defRPr sz="2206"/>
            </a:lvl6pPr>
            <a:lvl7pPr marL="3025201" indent="0">
              <a:buNone/>
              <a:defRPr sz="2206"/>
            </a:lvl7pPr>
            <a:lvl8pPr marL="3529401" indent="0">
              <a:buNone/>
              <a:defRPr sz="2206"/>
            </a:lvl8pPr>
            <a:lvl9pPr marL="4033601" indent="0">
              <a:buNone/>
              <a:defRPr sz="2206"/>
            </a:lvl9pPr>
          </a:lstStyle>
          <a:p>
            <a:r>
              <a:rPr lang="fr-FR"/>
              <a:t>Cliquez sur l'icône pour ajouter une image</a:t>
            </a:r>
            <a:endParaRPr lang="en-US" dirty="0"/>
          </a:p>
        </p:txBody>
      </p:sp>
      <p:sp>
        <p:nvSpPr>
          <p:cNvPr id="4" name="Text Placeholder 3"/>
          <p:cNvSpPr>
            <a:spLocks noGrp="1"/>
          </p:cNvSpPr>
          <p:nvPr>
            <p:ph type="body" sz="half" idx="2"/>
          </p:nvPr>
        </p:nvSpPr>
        <p:spPr>
          <a:xfrm>
            <a:off x="477783" y="2268856"/>
            <a:ext cx="4784493" cy="4203335"/>
          </a:xfrm>
        </p:spPr>
        <p:txBody>
          <a:bodyPr/>
          <a:lstStyle>
            <a:lvl1pPr marL="0" indent="0">
              <a:buNone/>
              <a:defRPr sz="1764"/>
            </a:lvl1pPr>
            <a:lvl2pPr marL="504200" indent="0">
              <a:buNone/>
              <a:defRPr sz="1544"/>
            </a:lvl2pPr>
            <a:lvl3pPr marL="1008400" indent="0">
              <a:buNone/>
              <a:defRPr sz="1323"/>
            </a:lvl3pPr>
            <a:lvl4pPr marL="1512600" indent="0">
              <a:buNone/>
              <a:defRPr sz="1103"/>
            </a:lvl4pPr>
            <a:lvl5pPr marL="2016801" indent="0">
              <a:buNone/>
              <a:defRPr sz="1103"/>
            </a:lvl5pPr>
            <a:lvl6pPr marL="2521001" indent="0">
              <a:buNone/>
              <a:defRPr sz="1103"/>
            </a:lvl6pPr>
            <a:lvl7pPr marL="3025201" indent="0">
              <a:buNone/>
              <a:defRPr sz="1103"/>
            </a:lvl7pPr>
            <a:lvl8pPr marL="3529401" indent="0">
              <a:buNone/>
              <a:defRPr sz="1103"/>
            </a:lvl8pPr>
            <a:lvl9pPr marL="4033601" indent="0">
              <a:buNone/>
              <a:defRPr sz="1103"/>
            </a:lvl9pPr>
          </a:lstStyle>
          <a:p>
            <a:pPr lvl="0"/>
            <a:r>
              <a:rPr lang="fr-FR"/>
              <a:t>Modifier les styles du texte du masque</a:t>
            </a:r>
          </a:p>
        </p:txBody>
      </p:sp>
      <p:sp>
        <p:nvSpPr>
          <p:cNvPr id="5" name="Date Placeholder 4"/>
          <p:cNvSpPr>
            <a:spLocks noGrp="1"/>
          </p:cNvSpPr>
          <p:nvPr>
            <p:ph type="dt" sz="half" idx="10"/>
          </p:nvPr>
        </p:nvSpPr>
        <p:spPr>
          <a:xfrm>
            <a:off x="477784" y="7009643"/>
            <a:ext cx="3471550" cy="402652"/>
          </a:xfrm>
          <a:prstGeom prst="rect">
            <a:avLst/>
          </a:prstGeom>
        </p:spPr>
        <p:txBody>
          <a:bodyPr/>
          <a:lstStyle/>
          <a:p>
            <a:endParaRPr lang="fr-CH"/>
          </a:p>
        </p:txBody>
      </p:sp>
      <p:sp>
        <p:nvSpPr>
          <p:cNvPr id="6" name="Footer Placeholder 5"/>
          <p:cNvSpPr>
            <a:spLocks noGrp="1"/>
          </p:cNvSpPr>
          <p:nvPr>
            <p:ph type="ftr" sz="quarter" idx="11"/>
          </p:nvPr>
        </p:nvSpPr>
        <p:spPr>
          <a:xfrm>
            <a:off x="4453505" y="7009643"/>
            <a:ext cx="4537531" cy="402652"/>
          </a:xfrm>
          <a:prstGeom prst="rect">
            <a:avLst/>
          </a:prstGeom>
        </p:spPr>
        <p:txBody>
          <a:bodyPr/>
          <a:lstStyle/>
          <a:p>
            <a:endParaRPr lang="fr-CH"/>
          </a:p>
        </p:txBody>
      </p:sp>
      <p:sp>
        <p:nvSpPr>
          <p:cNvPr id="7" name="Slide Number Placeholder 6"/>
          <p:cNvSpPr>
            <a:spLocks noGrp="1"/>
          </p:cNvSpPr>
          <p:nvPr>
            <p:ph type="sldNum" sz="quarter" idx="12"/>
          </p:nvPr>
        </p:nvSpPr>
        <p:spPr>
          <a:xfrm>
            <a:off x="9590737" y="110275"/>
            <a:ext cx="3389859" cy="342000"/>
          </a:xfrm>
          <a:prstGeom prst="rect">
            <a:avLst/>
          </a:prstGeom>
        </p:spPr>
        <p:txBody>
          <a:bodyPr/>
          <a:lstStyle>
            <a:lvl1pPr algn="r">
              <a:defRPr sz="1600">
                <a:latin typeface="NeueHaasGroteskText Pro" panose="020B0504020202020204" pitchFamily="34" charset="0"/>
              </a:defRPr>
            </a:lvl1pPr>
          </a:lstStyle>
          <a:p>
            <a:fld id="{F5025D14-0D36-4B02-8684-2D0CD00C82DD}" type="slidenum">
              <a:rPr lang="fr-CH" smtClean="0"/>
              <a:pPr/>
              <a:t>‹N°›</a:t>
            </a:fld>
            <a:endParaRPr lang="fr-CH" dirty="0"/>
          </a:p>
        </p:txBody>
      </p:sp>
    </p:spTree>
    <p:extLst>
      <p:ext uri="{BB962C8B-B14F-4D97-AF65-F5344CB8AC3E}">
        <p14:creationId xmlns:p14="http://schemas.microsoft.com/office/powerpoint/2010/main" val="78664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7783" y="650281"/>
            <a:ext cx="12407280" cy="1214175"/>
          </a:xfrm>
          <a:prstGeom prst="rect">
            <a:avLst/>
          </a:prstGeom>
        </p:spPr>
        <p:txBody>
          <a:bodyPr vert="horz" lIns="91440" tIns="45720" rIns="91440" bIns="4572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477783" y="2013260"/>
            <a:ext cx="12407280" cy="4798559"/>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bk object 16"/>
          <p:cNvSpPr/>
          <p:nvPr/>
        </p:nvSpPr>
        <p:spPr>
          <a:xfrm>
            <a:off x="3" y="2"/>
            <a:ext cx="13444535" cy="650279"/>
          </a:xfrm>
          <a:custGeom>
            <a:avLst/>
            <a:gdLst/>
            <a:ahLst/>
            <a:cxnLst/>
            <a:rect l="l" t="t" r="r" b="b"/>
            <a:pathLst>
              <a:path w="20104100" h="880110">
                <a:moveTo>
                  <a:pt x="0" y="879554"/>
                </a:moveTo>
                <a:lnTo>
                  <a:pt x="20104099" y="879554"/>
                </a:lnTo>
                <a:lnTo>
                  <a:pt x="20104099" y="0"/>
                </a:lnTo>
                <a:lnTo>
                  <a:pt x="0" y="0"/>
                </a:lnTo>
                <a:lnTo>
                  <a:pt x="0" y="879554"/>
                </a:lnTo>
                <a:close/>
              </a:path>
            </a:pathLst>
          </a:custGeom>
          <a:solidFill>
            <a:srgbClr val="FFFF00"/>
          </a:solidFill>
        </p:spPr>
        <p:txBody>
          <a:bodyPr wrap="square" lIns="0" tIns="0" rIns="0" bIns="0" rtlCol="0"/>
          <a:lstStyle/>
          <a:p>
            <a:endParaRPr sz="2053"/>
          </a:p>
        </p:txBody>
      </p:sp>
      <p:sp>
        <p:nvSpPr>
          <p:cNvPr id="8" name="Titre 1"/>
          <p:cNvSpPr txBox="1">
            <a:spLocks/>
          </p:cNvSpPr>
          <p:nvPr/>
        </p:nvSpPr>
        <p:spPr>
          <a:xfrm>
            <a:off x="477784" y="157485"/>
            <a:ext cx="2079602" cy="246221"/>
          </a:xfrm>
          <a:prstGeom prst="rect">
            <a:avLst/>
          </a:prstGeom>
        </p:spPr>
        <p:txBody>
          <a:bodyPr wrap="square" lIns="0" tIns="0" rIns="0" bIns="0" anchor="ctr" anchorCtr="0">
            <a:spAutoFit/>
          </a:bodyPr>
          <a:lstStyle>
            <a:lvl1pPr>
              <a:defRPr sz="2400" b="0" i="0">
                <a:solidFill>
                  <a:schemeClr val="tx1"/>
                </a:solidFill>
                <a:latin typeface="NeueHaasGroteskText Pro"/>
                <a:ea typeface="+mj-ea"/>
                <a:cs typeface="NeueHaasGroteskText Pro"/>
              </a:defRPr>
            </a:lvl1pPr>
          </a:lstStyle>
          <a:p>
            <a:r>
              <a:rPr lang="fr-FR" sz="1600" dirty="0" err="1"/>
              <a:t>HEdS</a:t>
            </a:r>
            <a:r>
              <a:rPr lang="fr-FR" sz="1600" dirty="0"/>
              <a:t>-Genève</a:t>
            </a:r>
            <a:endParaRPr lang="fr-CH" sz="1600" dirty="0"/>
          </a:p>
        </p:txBody>
      </p:sp>
      <p:sp>
        <p:nvSpPr>
          <p:cNvPr id="6" name="bk object 16"/>
          <p:cNvSpPr/>
          <p:nvPr userDrawn="1"/>
        </p:nvSpPr>
        <p:spPr>
          <a:xfrm>
            <a:off x="4" y="5"/>
            <a:ext cx="13444535" cy="650279"/>
          </a:xfrm>
          <a:custGeom>
            <a:avLst/>
            <a:gdLst/>
            <a:ahLst/>
            <a:cxnLst/>
            <a:rect l="l" t="t" r="r" b="b"/>
            <a:pathLst>
              <a:path w="20104100" h="880110">
                <a:moveTo>
                  <a:pt x="0" y="879554"/>
                </a:moveTo>
                <a:lnTo>
                  <a:pt x="20104099" y="879554"/>
                </a:lnTo>
                <a:lnTo>
                  <a:pt x="20104099" y="0"/>
                </a:lnTo>
                <a:lnTo>
                  <a:pt x="0" y="0"/>
                </a:lnTo>
                <a:lnTo>
                  <a:pt x="0" y="879554"/>
                </a:lnTo>
                <a:close/>
              </a:path>
            </a:pathLst>
          </a:custGeom>
          <a:solidFill>
            <a:srgbClr val="FFFF00"/>
          </a:solidFill>
        </p:spPr>
        <p:txBody>
          <a:bodyPr wrap="square" lIns="0" tIns="0" rIns="0" bIns="0" rtlCol="0"/>
          <a:lstStyle/>
          <a:p>
            <a:endParaRPr sz="2053"/>
          </a:p>
        </p:txBody>
      </p:sp>
      <p:sp>
        <p:nvSpPr>
          <p:cNvPr id="9" name="Titre 1"/>
          <p:cNvSpPr txBox="1">
            <a:spLocks/>
          </p:cNvSpPr>
          <p:nvPr userDrawn="1"/>
        </p:nvSpPr>
        <p:spPr>
          <a:xfrm>
            <a:off x="477785" y="157489"/>
            <a:ext cx="2079602" cy="246221"/>
          </a:xfrm>
          <a:prstGeom prst="rect">
            <a:avLst/>
          </a:prstGeom>
        </p:spPr>
        <p:txBody>
          <a:bodyPr wrap="square" lIns="0" tIns="0" rIns="0" bIns="0" anchor="ctr" anchorCtr="0">
            <a:spAutoFit/>
          </a:bodyPr>
          <a:lstStyle>
            <a:lvl1pPr>
              <a:defRPr sz="2400" b="0" i="0">
                <a:solidFill>
                  <a:schemeClr val="tx1"/>
                </a:solidFill>
                <a:latin typeface="NeueHaasGroteskText Pro"/>
                <a:ea typeface="+mj-ea"/>
                <a:cs typeface="NeueHaasGroteskText Pro"/>
              </a:defRPr>
            </a:lvl1pPr>
          </a:lstStyle>
          <a:p>
            <a:r>
              <a:rPr lang="fr-FR" sz="1600" dirty="0" err="1"/>
              <a:t>HEdS</a:t>
            </a:r>
            <a:r>
              <a:rPr lang="fr-FR" sz="1600" dirty="0"/>
              <a:t>-Genève</a:t>
            </a:r>
            <a:endParaRPr lang="fr-CH" sz="1600" dirty="0"/>
          </a:p>
        </p:txBody>
      </p:sp>
    </p:spTree>
    <p:extLst>
      <p:ext uri="{BB962C8B-B14F-4D97-AF65-F5344CB8AC3E}">
        <p14:creationId xmlns:p14="http://schemas.microsoft.com/office/powerpoint/2010/main" val="1678418115"/>
      </p:ext>
    </p:extLst>
  </p:cSld>
  <p:clrMap bg1="lt1" tx1="dk1" bg2="lt2" tx2="dk2" accent1="accent1" accent2="accent2" accent3="accent3" accent4="accent4" accent5="accent5" accent6="accent6" hlink="hlink" folHlink="folHlink"/>
  <p:sldLayoutIdLst>
    <p:sldLayoutId id="2147483709"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1008400" rtl="0" eaLnBrk="1" latinLnBrk="0" hangingPunct="1">
        <a:lnSpc>
          <a:spcPct val="90000"/>
        </a:lnSpc>
        <a:spcBef>
          <a:spcPct val="0"/>
        </a:spcBef>
        <a:buNone/>
        <a:defRPr sz="4852" kern="1200">
          <a:solidFill>
            <a:schemeClr val="tx1"/>
          </a:solidFill>
          <a:latin typeface="NeueHaasGroteskDisp Pro" panose="020B0504020202020204" pitchFamily="34" charset="0"/>
          <a:ea typeface="+mj-ea"/>
          <a:cs typeface="+mj-cs"/>
        </a:defRPr>
      </a:lvl1pPr>
    </p:titleStyle>
    <p:body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NeueHaasGroteskDisp Pro" panose="020B0504020202020204" pitchFamily="34" charset="0"/>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NeueHaasGroteskDisp Pro" panose="020B0504020202020204" pitchFamily="34" charset="0"/>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NeueHaasGroteskDisp Pro" panose="020B0504020202020204" pitchFamily="34" charset="0"/>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NeueHaasGroteskDisp Pro" panose="020B0504020202020204" pitchFamily="34" charset="0"/>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NeueHaasGroteskDisp Pro" panose="020B0504020202020204" pitchFamily="34" charset="0"/>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eline.gaignot@hesge.ch"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mailto:Marie-anais.petit@hesge.c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p:txBody>
          <a:bodyPr/>
          <a:lstStyle/>
          <a:p>
            <a:r>
              <a:rPr lang="fr-CH" dirty="0"/>
              <a:t>17.10.2023</a:t>
            </a:r>
          </a:p>
        </p:txBody>
      </p:sp>
      <p:pic>
        <p:nvPicPr>
          <p:cNvPr id="11" name="Image 10">
            <a:extLst>
              <a:ext uri="{FF2B5EF4-FFF2-40B4-BE49-F238E27FC236}">
                <a16:creationId xmlns:a16="http://schemas.microsoft.com/office/drawing/2014/main" id="{50539526-9FF6-744C-B5CB-DC0C02FC33AD}"/>
              </a:ext>
            </a:extLst>
          </p:cNvPr>
          <p:cNvPicPr/>
          <p:nvPr/>
        </p:nvPicPr>
        <p:blipFill>
          <a:blip r:embed="rId2"/>
          <a:stretch>
            <a:fillRect/>
          </a:stretch>
        </p:blipFill>
        <p:spPr>
          <a:xfrm>
            <a:off x="8573847" y="1204411"/>
            <a:ext cx="4675655" cy="3487969"/>
          </a:xfrm>
          <a:prstGeom prst="rect">
            <a:avLst/>
          </a:prstGeom>
        </p:spPr>
      </p:pic>
      <p:sp>
        <p:nvSpPr>
          <p:cNvPr id="15" name="Titre 1">
            <a:extLst>
              <a:ext uri="{FF2B5EF4-FFF2-40B4-BE49-F238E27FC236}">
                <a16:creationId xmlns:a16="http://schemas.microsoft.com/office/drawing/2014/main" id="{E017D017-9EA6-9744-AACC-E56271B5F0F5}"/>
              </a:ext>
            </a:extLst>
          </p:cNvPr>
          <p:cNvSpPr txBox="1">
            <a:spLocks/>
          </p:cNvSpPr>
          <p:nvPr/>
        </p:nvSpPr>
        <p:spPr>
          <a:xfrm>
            <a:off x="467953" y="2183051"/>
            <a:ext cx="7751818" cy="2509329"/>
          </a:xfrm>
          <a:prstGeom prst="rect">
            <a:avLst/>
          </a:prstGeom>
        </p:spPr>
        <p:txBody>
          <a:bodyPr vert="horz" lIns="91440" tIns="45720" rIns="91440" bIns="45720" rtlCol="0" anchor="t">
            <a:normAutofit fontScale="92500"/>
          </a:bodyPr>
          <a:lstStyle>
            <a:lvl1pPr algn="l" defTabSz="1008400" rtl="0" eaLnBrk="1" latinLnBrk="0" hangingPunct="1">
              <a:lnSpc>
                <a:spcPct val="90000"/>
              </a:lnSpc>
              <a:spcBef>
                <a:spcPct val="0"/>
              </a:spcBef>
              <a:buNone/>
              <a:defRPr sz="6617" kern="1200">
                <a:solidFill>
                  <a:schemeClr val="tx1"/>
                </a:solidFill>
                <a:latin typeface="NeueHaasGroteskDisp Pro" panose="020B0504020202020204" pitchFamily="34" charset="0"/>
                <a:ea typeface="+mj-ea"/>
                <a:cs typeface="+mj-cs"/>
              </a:defRPr>
            </a:lvl1pPr>
          </a:lstStyle>
          <a:p>
            <a:pPr algn="ctr"/>
            <a:r>
              <a:rPr lang="fr-FR" dirty="0"/>
              <a:t>Ludification de l’enseignement en IRM</a:t>
            </a:r>
            <a:endParaRPr lang="fr-CH" dirty="0"/>
          </a:p>
        </p:txBody>
      </p:sp>
      <p:sp>
        <p:nvSpPr>
          <p:cNvPr id="5" name="Google Shape;3591;p56">
            <a:extLst>
              <a:ext uri="{FF2B5EF4-FFF2-40B4-BE49-F238E27FC236}">
                <a16:creationId xmlns:a16="http://schemas.microsoft.com/office/drawing/2014/main" id="{DC68D5B9-0563-0445-B138-B1FAF358A9E7}"/>
              </a:ext>
            </a:extLst>
          </p:cNvPr>
          <p:cNvSpPr txBox="1">
            <a:spLocks noGrp="1"/>
          </p:cNvSpPr>
          <p:nvPr>
            <p:ph type="subTitle" idx="1"/>
          </p:nvPr>
        </p:nvSpPr>
        <p:spPr>
          <a:xfrm>
            <a:off x="781062" y="4435280"/>
            <a:ext cx="7125600" cy="514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dirty="0">
                <a:solidFill>
                  <a:schemeClr val="dk1"/>
                </a:solidFill>
              </a:rPr>
              <a:t>Marie-</a:t>
            </a:r>
            <a:r>
              <a:rPr lang="en" sz="2400" dirty="0" err="1">
                <a:solidFill>
                  <a:schemeClr val="dk1"/>
                </a:solidFill>
              </a:rPr>
              <a:t>Anaïs</a:t>
            </a:r>
            <a:r>
              <a:rPr lang="en" sz="2400" dirty="0">
                <a:solidFill>
                  <a:schemeClr val="dk1"/>
                </a:solidFill>
              </a:rPr>
              <a:t> Petit</a:t>
            </a:r>
          </a:p>
          <a:p>
            <a:pPr marL="0" lvl="0" indent="0" algn="ctr" rtl="0">
              <a:spcBef>
                <a:spcPts val="0"/>
              </a:spcBef>
              <a:spcAft>
                <a:spcPts val="0"/>
              </a:spcAft>
              <a:buNone/>
            </a:pPr>
            <a:r>
              <a:rPr lang="en" sz="2400" dirty="0">
                <a:solidFill>
                  <a:schemeClr val="dk1"/>
                </a:solidFill>
              </a:rPr>
              <a:t>Céline </a:t>
            </a:r>
            <a:r>
              <a:rPr lang="en" sz="2400" dirty="0" err="1">
                <a:solidFill>
                  <a:schemeClr val="dk1"/>
                </a:solidFill>
              </a:rPr>
              <a:t>Gaignot</a:t>
            </a:r>
            <a:endParaRPr sz="2400" dirty="0">
              <a:solidFill>
                <a:schemeClr val="dk1"/>
              </a:solidFill>
            </a:endParaRPr>
          </a:p>
        </p:txBody>
      </p:sp>
    </p:spTree>
    <p:extLst>
      <p:ext uri="{BB962C8B-B14F-4D97-AF65-F5344CB8AC3E}">
        <p14:creationId xmlns:p14="http://schemas.microsoft.com/office/powerpoint/2010/main" val="2531156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27;p50">
            <a:extLst>
              <a:ext uri="{FF2B5EF4-FFF2-40B4-BE49-F238E27FC236}">
                <a16:creationId xmlns:a16="http://schemas.microsoft.com/office/drawing/2014/main" id="{B88665F9-8327-6141-902D-605369AB691A}"/>
              </a:ext>
            </a:extLst>
          </p:cNvPr>
          <p:cNvSpPr txBox="1">
            <a:spLocks/>
          </p:cNvSpPr>
          <p:nvPr/>
        </p:nvSpPr>
        <p:spPr>
          <a:xfrm>
            <a:off x="0" y="647935"/>
            <a:ext cx="13444537" cy="675107"/>
          </a:xfrm>
          <a:prstGeom prst="rect">
            <a:avLst/>
          </a:prstGeom>
        </p:spPr>
        <p:txBody>
          <a:bodyPr spcFirstLastPara="1" vert="horz" wrap="square" lIns="0" tIns="0" rIns="0" bIns="0" rtlCol="0" anchor="t" anchorCtr="0">
            <a:noAutofit/>
          </a:bodyPr>
          <a:lstStyle>
            <a:lvl1pPr algn="l" defTabSz="1008400" rtl="0" eaLnBrk="1" latinLnBrk="0" hangingPunct="1">
              <a:lnSpc>
                <a:spcPct val="90000"/>
              </a:lnSpc>
              <a:spcBef>
                <a:spcPct val="0"/>
              </a:spcBef>
              <a:buNone/>
              <a:defRPr sz="4852" kern="1200">
                <a:solidFill>
                  <a:schemeClr val="tx1"/>
                </a:solidFill>
                <a:latin typeface="NeueHaasGroteskDisp Pro" panose="020B0504020202020204" pitchFamily="34" charset="0"/>
                <a:ea typeface="+mj-ea"/>
                <a:cs typeface="+mj-cs"/>
              </a:defRPr>
            </a:lvl1pPr>
          </a:lstStyle>
          <a:p>
            <a:pPr algn="ctr">
              <a:spcBef>
                <a:spcPts val="0"/>
              </a:spcBef>
            </a:pPr>
            <a:r>
              <a:rPr lang="fr-CH" dirty="0"/>
              <a:t>Répartition du budget</a:t>
            </a:r>
          </a:p>
        </p:txBody>
      </p:sp>
      <p:pic>
        <p:nvPicPr>
          <p:cNvPr id="7" name="Image 6">
            <a:extLst>
              <a:ext uri="{FF2B5EF4-FFF2-40B4-BE49-F238E27FC236}">
                <a16:creationId xmlns:a16="http://schemas.microsoft.com/office/drawing/2014/main" id="{76C2AD96-8BCB-9242-830B-C03DAAF12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759" y="1614898"/>
            <a:ext cx="11039916" cy="5321595"/>
          </a:xfrm>
          <a:prstGeom prst="rect">
            <a:avLst/>
          </a:prstGeom>
          <a:effectLst>
            <a:outerShdw blurRad="88900" dist="76200" dir="1800000" algn="l" rotWithShape="0">
              <a:prstClr val="black">
                <a:alpha val="40000"/>
              </a:prstClr>
            </a:outerShdw>
          </a:effectLst>
        </p:spPr>
      </p:pic>
      <p:sp>
        <p:nvSpPr>
          <p:cNvPr id="8" name="Rectangle 7">
            <a:extLst>
              <a:ext uri="{FF2B5EF4-FFF2-40B4-BE49-F238E27FC236}">
                <a16:creationId xmlns:a16="http://schemas.microsoft.com/office/drawing/2014/main" id="{29FB43C6-4A67-D24B-ABA6-931A0CC141B2}"/>
              </a:ext>
            </a:extLst>
          </p:cNvPr>
          <p:cNvSpPr/>
          <p:nvPr/>
        </p:nvSpPr>
        <p:spPr>
          <a:xfrm>
            <a:off x="899058" y="3990243"/>
            <a:ext cx="6353079" cy="19533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28575">
                <a:solidFill>
                  <a:schemeClr val="tx1"/>
                </a:solidFill>
              </a:ln>
            </a:endParaRPr>
          </a:p>
        </p:txBody>
      </p:sp>
      <p:sp>
        <p:nvSpPr>
          <p:cNvPr id="9" name="ZoneTexte 8">
            <a:extLst>
              <a:ext uri="{FF2B5EF4-FFF2-40B4-BE49-F238E27FC236}">
                <a16:creationId xmlns:a16="http://schemas.microsoft.com/office/drawing/2014/main" id="{AF82C323-063C-A245-8A8D-185473EFE64B}"/>
              </a:ext>
            </a:extLst>
          </p:cNvPr>
          <p:cNvSpPr txBox="1"/>
          <p:nvPr/>
        </p:nvSpPr>
        <p:spPr>
          <a:xfrm>
            <a:off x="11932988" y="6936493"/>
            <a:ext cx="1196077" cy="499689"/>
          </a:xfrm>
          <a:prstGeom prst="rect">
            <a:avLst/>
          </a:prstGeom>
          <a:noFill/>
        </p:spPr>
        <p:txBody>
          <a:bodyPr wrap="square" rtlCol="0">
            <a:spAutoFit/>
          </a:bodyPr>
          <a:lstStyle/>
          <a:p>
            <a:pPr algn="r"/>
            <a:fld id="{854970B0-9E53-476F-9122-29BD160D7E18}" type="slidenum">
              <a:rPr lang="fr-CH" sz="2647" b="1">
                <a:solidFill>
                  <a:schemeClr val="bg2"/>
                </a:solidFill>
              </a:rPr>
              <a:pPr algn="r"/>
              <a:t>10</a:t>
            </a:fld>
            <a:endParaRPr lang="fr-CH" sz="2647" b="1" dirty="0">
              <a:solidFill>
                <a:schemeClr val="bg2"/>
              </a:solidFill>
            </a:endParaRPr>
          </a:p>
        </p:txBody>
      </p:sp>
    </p:spTree>
    <p:extLst>
      <p:ext uri="{BB962C8B-B14F-4D97-AF65-F5344CB8AC3E}">
        <p14:creationId xmlns:p14="http://schemas.microsoft.com/office/powerpoint/2010/main" val="166016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27;p50">
            <a:extLst>
              <a:ext uri="{FF2B5EF4-FFF2-40B4-BE49-F238E27FC236}">
                <a16:creationId xmlns:a16="http://schemas.microsoft.com/office/drawing/2014/main" id="{B88665F9-8327-6141-902D-605369AB691A}"/>
              </a:ext>
            </a:extLst>
          </p:cNvPr>
          <p:cNvSpPr txBox="1">
            <a:spLocks/>
          </p:cNvSpPr>
          <p:nvPr/>
        </p:nvSpPr>
        <p:spPr>
          <a:xfrm>
            <a:off x="0" y="647935"/>
            <a:ext cx="13444537" cy="675107"/>
          </a:xfrm>
          <a:prstGeom prst="rect">
            <a:avLst/>
          </a:prstGeom>
        </p:spPr>
        <p:txBody>
          <a:bodyPr spcFirstLastPara="1" vert="horz" wrap="square" lIns="0" tIns="0" rIns="0" bIns="0" rtlCol="0" anchor="t" anchorCtr="0">
            <a:noAutofit/>
          </a:bodyPr>
          <a:lstStyle>
            <a:lvl1pPr algn="l" defTabSz="1008400" rtl="0" eaLnBrk="1" latinLnBrk="0" hangingPunct="1">
              <a:lnSpc>
                <a:spcPct val="90000"/>
              </a:lnSpc>
              <a:spcBef>
                <a:spcPct val="0"/>
              </a:spcBef>
              <a:buNone/>
              <a:defRPr sz="4852" kern="1200">
                <a:solidFill>
                  <a:schemeClr val="tx1"/>
                </a:solidFill>
                <a:latin typeface="NeueHaasGroteskDisp Pro" panose="020B0504020202020204" pitchFamily="34" charset="0"/>
                <a:ea typeface="+mj-ea"/>
                <a:cs typeface="+mj-cs"/>
              </a:defRPr>
            </a:lvl1pPr>
          </a:lstStyle>
          <a:p>
            <a:pPr algn="ctr">
              <a:spcBef>
                <a:spcPts val="0"/>
              </a:spcBef>
            </a:pPr>
            <a:r>
              <a:rPr lang="fr-CH" dirty="0"/>
              <a:t>Transversalité</a:t>
            </a:r>
          </a:p>
        </p:txBody>
      </p:sp>
      <p:sp>
        <p:nvSpPr>
          <p:cNvPr id="9" name="ZoneTexte 8">
            <a:extLst>
              <a:ext uri="{FF2B5EF4-FFF2-40B4-BE49-F238E27FC236}">
                <a16:creationId xmlns:a16="http://schemas.microsoft.com/office/drawing/2014/main" id="{AF82C323-063C-A245-8A8D-185473EFE64B}"/>
              </a:ext>
            </a:extLst>
          </p:cNvPr>
          <p:cNvSpPr txBox="1"/>
          <p:nvPr/>
        </p:nvSpPr>
        <p:spPr>
          <a:xfrm>
            <a:off x="11932988" y="6936493"/>
            <a:ext cx="1196077" cy="499689"/>
          </a:xfrm>
          <a:prstGeom prst="rect">
            <a:avLst/>
          </a:prstGeom>
          <a:noFill/>
        </p:spPr>
        <p:txBody>
          <a:bodyPr wrap="square" rtlCol="0">
            <a:spAutoFit/>
          </a:bodyPr>
          <a:lstStyle/>
          <a:p>
            <a:pPr algn="r"/>
            <a:fld id="{854970B0-9E53-476F-9122-29BD160D7E18}" type="slidenum">
              <a:rPr lang="fr-CH" sz="2647" b="1">
                <a:solidFill>
                  <a:schemeClr val="bg2"/>
                </a:solidFill>
              </a:rPr>
              <a:pPr algn="r"/>
              <a:t>11</a:t>
            </a:fld>
            <a:endParaRPr lang="fr-CH" sz="2647" b="1" dirty="0">
              <a:solidFill>
                <a:schemeClr val="bg2"/>
              </a:solidFill>
            </a:endParaRPr>
          </a:p>
        </p:txBody>
      </p:sp>
      <p:sp>
        <p:nvSpPr>
          <p:cNvPr id="6" name="Espace réservé du contenu 2">
            <a:extLst>
              <a:ext uri="{FF2B5EF4-FFF2-40B4-BE49-F238E27FC236}">
                <a16:creationId xmlns:a16="http://schemas.microsoft.com/office/drawing/2014/main" id="{1077DAB2-9C9C-2748-9FFB-2DB13254A913}"/>
              </a:ext>
            </a:extLst>
          </p:cNvPr>
          <p:cNvSpPr>
            <a:spLocks noGrp="1"/>
          </p:cNvSpPr>
          <p:nvPr>
            <p:ph idx="1"/>
          </p:nvPr>
        </p:nvSpPr>
        <p:spPr>
          <a:xfrm>
            <a:off x="379862" y="1868083"/>
            <a:ext cx="12407280" cy="4798559"/>
          </a:xfrm>
        </p:spPr>
        <p:txBody>
          <a:bodyPr>
            <a:normAutofit lnSpcReduction="10000"/>
          </a:bodyPr>
          <a:lstStyle/>
          <a:p>
            <a:r>
              <a:rPr lang="fr-CH" dirty="0"/>
              <a:t>Projet a été pensé au départ comme un « </a:t>
            </a:r>
            <a:r>
              <a:rPr lang="fr-CH" dirty="0" err="1"/>
              <a:t>serious</a:t>
            </a:r>
            <a:r>
              <a:rPr lang="fr-CH" dirty="0"/>
              <a:t> </a:t>
            </a:r>
            <a:r>
              <a:rPr lang="fr-CH" dirty="0" err="1"/>
              <a:t>game</a:t>
            </a:r>
            <a:r>
              <a:rPr lang="fr-CH" dirty="0"/>
              <a:t> » à énigmes/missions</a:t>
            </a:r>
            <a:r>
              <a:rPr lang="fr-FR" dirty="0"/>
              <a:t> et </a:t>
            </a:r>
            <a:r>
              <a:rPr lang="fr-CH" dirty="0"/>
              <a:t>réalisé principalement au sein de l'outil Storyline de la suite </a:t>
            </a:r>
            <a:r>
              <a:rPr lang="fr-CH" dirty="0" err="1"/>
              <a:t>Articulate</a:t>
            </a:r>
            <a:r>
              <a:rPr lang="fr-CH" dirty="0"/>
              <a:t> 360</a:t>
            </a:r>
            <a:r>
              <a:rPr lang="fr-FR" dirty="0"/>
              <a:t> </a:t>
            </a:r>
          </a:p>
          <a:p>
            <a:r>
              <a:rPr lang="fr-FR" dirty="0"/>
              <a:t>Développement indépendant </a:t>
            </a:r>
            <a:r>
              <a:rPr lang="fr-CH" dirty="0"/>
              <a:t>réalisé au sein d'un moteur de jeu basé sur les technologies du web : html, </a:t>
            </a:r>
            <a:r>
              <a:rPr lang="fr-CH" dirty="0" err="1"/>
              <a:t>javascript</a:t>
            </a:r>
            <a:r>
              <a:rPr lang="fr-CH" dirty="0"/>
              <a:t> et </a:t>
            </a:r>
            <a:r>
              <a:rPr lang="fr-CH" dirty="0" err="1"/>
              <a:t>css</a:t>
            </a:r>
            <a:r>
              <a:rPr lang="fr-CH" dirty="0"/>
              <a:t> </a:t>
            </a:r>
          </a:p>
          <a:p>
            <a:r>
              <a:rPr lang="fr-CH" dirty="0"/>
              <a:t>La réalisation d'un moteur de jeu indépendant permet également de séparer d’une part la logique de jeu et le rendu graphique, et d’autre part le contenu académique sous forme de fichiers multimédias.  </a:t>
            </a:r>
          </a:p>
          <a:p>
            <a:endParaRPr lang="fr-CH" dirty="0"/>
          </a:p>
          <a:p>
            <a:pPr>
              <a:buFont typeface="Wingdings" pitchFamily="2" charset="2"/>
              <a:buChar char="Ø"/>
            </a:pPr>
            <a:r>
              <a:rPr lang="fr-CH" dirty="0">
                <a:solidFill>
                  <a:srgbClr val="00B050"/>
                </a:solidFill>
              </a:rPr>
              <a:t> Adaptable et transférable à d’autres modalités et à d’autres institutions</a:t>
            </a:r>
            <a:endParaRPr lang="fr-FR" dirty="0">
              <a:solidFill>
                <a:srgbClr val="00B050"/>
              </a:solidFill>
            </a:endParaRPr>
          </a:p>
          <a:p>
            <a:pPr>
              <a:buFont typeface="Wingdings" pitchFamily="2" charset="2"/>
              <a:buChar char="Ø"/>
            </a:pPr>
            <a:endParaRPr lang="fr-FR" sz="2800" dirty="0"/>
          </a:p>
          <a:p>
            <a:pPr lvl="1"/>
            <a:endParaRPr lang="fr-FR" dirty="0"/>
          </a:p>
          <a:p>
            <a:pPr marL="504200" lvl="1" indent="0">
              <a:buNone/>
            </a:pPr>
            <a:endParaRPr lang="fr-FR" dirty="0"/>
          </a:p>
          <a:p>
            <a:endParaRPr lang="fr-CH" dirty="0"/>
          </a:p>
        </p:txBody>
      </p:sp>
    </p:spTree>
    <p:extLst>
      <p:ext uri="{BB962C8B-B14F-4D97-AF65-F5344CB8AC3E}">
        <p14:creationId xmlns:p14="http://schemas.microsoft.com/office/powerpoint/2010/main" val="3525724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27;p50">
            <a:extLst>
              <a:ext uri="{FF2B5EF4-FFF2-40B4-BE49-F238E27FC236}">
                <a16:creationId xmlns:a16="http://schemas.microsoft.com/office/drawing/2014/main" id="{B88665F9-8327-6141-902D-605369AB691A}"/>
              </a:ext>
            </a:extLst>
          </p:cNvPr>
          <p:cNvSpPr txBox="1">
            <a:spLocks/>
          </p:cNvSpPr>
          <p:nvPr/>
        </p:nvSpPr>
        <p:spPr>
          <a:xfrm>
            <a:off x="0" y="647935"/>
            <a:ext cx="13444537" cy="675107"/>
          </a:xfrm>
          <a:prstGeom prst="rect">
            <a:avLst/>
          </a:prstGeom>
        </p:spPr>
        <p:txBody>
          <a:bodyPr spcFirstLastPara="1" vert="horz" wrap="square" lIns="0" tIns="0" rIns="0" bIns="0" rtlCol="0" anchor="t" anchorCtr="0">
            <a:noAutofit/>
          </a:bodyPr>
          <a:lstStyle>
            <a:lvl1pPr algn="l" defTabSz="1008400" rtl="0" eaLnBrk="1" latinLnBrk="0" hangingPunct="1">
              <a:lnSpc>
                <a:spcPct val="90000"/>
              </a:lnSpc>
              <a:spcBef>
                <a:spcPct val="0"/>
              </a:spcBef>
              <a:buNone/>
              <a:defRPr sz="4852" kern="1200">
                <a:solidFill>
                  <a:schemeClr val="tx1"/>
                </a:solidFill>
                <a:latin typeface="NeueHaasGroteskDisp Pro" panose="020B0504020202020204" pitchFamily="34" charset="0"/>
                <a:ea typeface="+mj-ea"/>
                <a:cs typeface="+mj-cs"/>
              </a:defRPr>
            </a:lvl1pPr>
          </a:lstStyle>
          <a:p>
            <a:pPr algn="ctr">
              <a:spcBef>
                <a:spcPts val="0"/>
              </a:spcBef>
            </a:pPr>
            <a:r>
              <a:rPr lang="fr-CH" dirty="0"/>
              <a:t>Diffusion</a:t>
            </a:r>
          </a:p>
        </p:txBody>
      </p:sp>
      <p:sp>
        <p:nvSpPr>
          <p:cNvPr id="9" name="ZoneTexte 8">
            <a:extLst>
              <a:ext uri="{FF2B5EF4-FFF2-40B4-BE49-F238E27FC236}">
                <a16:creationId xmlns:a16="http://schemas.microsoft.com/office/drawing/2014/main" id="{AF82C323-063C-A245-8A8D-185473EFE64B}"/>
              </a:ext>
            </a:extLst>
          </p:cNvPr>
          <p:cNvSpPr txBox="1"/>
          <p:nvPr/>
        </p:nvSpPr>
        <p:spPr>
          <a:xfrm>
            <a:off x="11932988" y="6936493"/>
            <a:ext cx="1196077" cy="499689"/>
          </a:xfrm>
          <a:prstGeom prst="rect">
            <a:avLst/>
          </a:prstGeom>
          <a:noFill/>
        </p:spPr>
        <p:txBody>
          <a:bodyPr wrap="square" rtlCol="0">
            <a:spAutoFit/>
          </a:bodyPr>
          <a:lstStyle/>
          <a:p>
            <a:pPr algn="r"/>
            <a:fld id="{854970B0-9E53-476F-9122-29BD160D7E18}" type="slidenum">
              <a:rPr lang="fr-CH" sz="2647" b="1">
                <a:solidFill>
                  <a:schemeClr val="bg2"/>
                </a:solidFill>
              </a:rPr>
              <a:pPr algn="r"/>
              <a:t>12</a:t>
            </a:fld>
            <a:endParaRPr lang="fr-CH" sz="2647" b="1" dirty="0">
              <a:solidFill>
                <a:schemeClr val="bg2"/>
              </a:solidFill>
            </a:endParaRPr>
          </a:p>
        </p:txBody>
      </p:sp>
      <p:sp>
        <p:nvSpPr>
          <p:cNvPr id="4" name="Espace réservé du contenu 2">
            <a:extLst>
              <a:ext uri="{FF2B5EF4-FFF2-40B4-BE49-F238E27FC236}">
                <a16:creationId xmlns:a16="http://schemas.microsoft.com/office/drawing/2014/main" id="{FD7C998D-BC7F-1C48-AFC2-53B4246FE9EB}"/>
              </a:ext>
            </a:extLst>
          </p:cNvPr>
          <p:cNvSpPr>
            <a:spLocks noGrp="1"/>
          </p:cNvSpPr>
          <p:nvPr>
            <p:ph idx="1"/>
          </p:nvPr>
        </p:nvSpPr>
        <p:spPr>
          <a:xfrm>
            <a:off x="379861" y="1868083"/>
            <a:ext cx="12749203" cy="5068410"/>
          </a:xfrm>
        </p:spPr>
        <p:txBody>
          <a:bodyPr>
            <a:normAutofit/>
          </a:bodyPr>
          <a:lstStyle/>
          <a:p>
            <a:r>
              <a:rPr lang="fr-FR" sz="2800" dirty="0">
                <a:solidFill>
                  <a:srgbClr val="00B050"/>
                </a:solidFill>
              </a:rPr>
              <a:t>AUPTIC colloque pédagogique centré sur les TIC ( Caen novembre 2023)</a:t>
            </a:r>
          </a:p>
          <a:p>
            <a:r>
              <a:rPr lang="fr-FR" sz="2800" dirty="0">
                <a:solidFill>
                  <a:srgbClr val="00B050"/>
                </a:solidFill>
              </a:rPr>
              <a:t>Midi de la recherche ( Janvier 2024)</a:t>
            </a:r>
          </a:p>
          <a:p>
            <a:r>
              <a:rPr lang="fr-FR" sz="2800" dirty="0"/>
              <a:t>Congrès Suisse de radiologie (Juin 2024)</a:t>
            </a:r>
          </a:p>
          <a:p>
            <a:r>
              <a:rPr lang="fr-FR" sz="2800" dirty="0"/>
              <a:t>Journées Françaises de radiologie (Octobre 2024)</a:t>
            </a:r>
          </a:p>
          <a:p>
            <a:r>
              <a:rPr lang="fr-FR" sz="2800" dirty="0"/>
              <a:t>Autre évènement centré sur l’innovation</a:t>
            </a:r>
          </a:p>
          <a:p>
            <a:endParaRPr lang="fr-FR" sz="2800" dirty="0"/>
          </a:p>
          <a:p>
            <a:pPr lvl="1"/>
            <a:endParaRPr lang="fr-FR" dirty="0"/>
          </a:p>
          <a:p>
            <a:pPr marL="504200" lvl="1" indent="0">
              <a:buNone/>
            </a:pPr>
            <a:endParaRPr lang="fr-FR" dirty="0"/>
          </a:p>
          <a:p>
            <a:endParaRPr lang="fr-CH" dirty="0"/>
          </a:p>
        </p:txBody>
      </p:sp>
    </p:spTree>
    <p:extLst>
      <p:ext uri="{BB962C8B-B14F-4D97-AF65-F5344CB8AC3E}">
        <p14:creationId xmlns:p14="http://schemas.microsoft.com/office/powerpoint/2010/main" val="2951457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27;p50">
            <a:extLst>
              <a:ext uri="{FF2B5EF4-FFF2-40B4-BE49-F238E27FC236}">
                <a16:creationId xmlns:a16="http://schemas.microsoft.com/office/drawing/2014/main" id="{B88665F9-8327-6141-902D-605369AB691A}"/>
              </a:ext>
            </a:extLst>
          </p:cNvPr>
          <p:cNvSpPr txBox="1">
            <a:spLocks/>
          </p:cNvSpPr>
          <p:nvPr/>
        </p:nvSpPr>
        <p:spPr>
          <a:xfrm>
            <a:off x="0" y="647935"/>
            <a:ext cx="13444537" cy="675107"/>
          </a:xfrm>
          <a:prstGeom prst="rect">
            <a:avLst/>
          </a:prstGeom>
        </p:spPr>
        <p:txBody>
          <a:bodyPr spcFirstLastPara="1" vert="horz" wrap="square" lIns="0" tIns="0" rIns="0" bIns="0" rtlCol="0" anchor="t" anchorCtr="0">
            <a:noAutofit/>
          </a:bodyPr>
          <a:lstStyle>
            <a:lvl1pPr algn="l" defTabSz="1008400" rtl="0" eaLnBrk="1" latinLnBrk="0" hangingPunct="1">
              <a:lnSpc>
                <a:spcPct val="90000"/>
              </a:lnSpc>
              <a:spcBef>
                <a:spcPct val="0"/>
              </a:spcBef>
              <a:buNone/>
              <a:defRPr sz="4852" kern="1200">
                <a:solidFill>
                  <a:schemeClr val="tx1"/>
                </a:solidFill>
                <a:latin typeface="NeueHaasGroteskDisp Pro" panose="020B0504020202020204" pitchFamily="34" charset="0"/>
                <a:ea typeface="+mj-ea"/>
                <a:cs typeface="+mj-cs"/>
              </a:defRPr>
            </a:lvl1pPr>
          </a:lstStyle>
          <a:p>
            <a:pPr algn="ctr">
              <a:spcBef>
                <a:spcPts val="0"/>
              </a:spcBef>
            </a:pPr>
            <a:r>
              <a:rPr lang="fr-CH" dirty="0"/>
              <a:t>Suite possible du projet</a:t>
            </a:r>
          </a:p>
        </p:txBody>
      </p:sp>
      <p:sp>
        <p:nvSpPr>
          <p:cNvPr id="9" name="ZoneTexte 8">
            <a:extLst>
              <a:ext uri="{FF2B5EF4-FFF2-40B4-BE49-F238E27FC236}">
                <a16:creationId xmlns:a16="http://schemas.microsoft.com/office/drawing/2014/main" id="{AF82C323-063C-A245-8A8D-185473EFE64B}"/>
              </a:ext>
            </a:extLst>
          </p:cNvPr>
          <p:cNvSpPr txBox="1"/>
          <p:nvPr/>
        </p:nvSpPr>
        <p:spPr>
          <a:xfrm>
            <a:off x="11932988" y="6936493"/>
            <a:ext cx="1196077" cy="499689"/>
          </a:xfrm>
          <a:prstGeom prst="rect">
            <a:avLst/>
          </a:prstGeom>
          <a:noFill/>
        </p:spPr>
        <p:txBody>
          <a:bodyPr wrap="square" rtlCol="0">
            <a:spAutoFit/>
          </a:bodyPr>
          <a:lstStyle/>
          <a:p>
            <a:pPr algn="r"/>
            <a:fld id="{854970B0-9E53-476F-9122-29BD160D7E18}" type="slidenum">
              <a:rPr lang="fr-CH" sz="2647" b="1">
                <a:solidFill>
                  <a:schemeClr val="bg2"/>
                </a:solidFill>
              </a:rPr>
              <a:pPr algn="r"/>
              <a:t>13</a:t>
            </a:fld>
            <a:endParaRPr lang="fr-CH" sz="2647" b="1" dirty="0">
              <a:solidFill>
                <a:schemeClr val="bg2"/>
              </a:solidFill>
            </a:endParaRPr>
          </a:p>
        </p:txBody>
      </p:sp>
      <p:sp>
        <p:nvSpPr>
          <p:cNvPr id="4" name="Espace réservé du contenu 2">
            <a:extLst>
              <a:ext uri="{FF2B5EF4-FFF2-40B4-BE49-F238E27FC236}">
                <a16:creationId xmlns:a16="http://schemas.microsoft.com/office/drawing/2014/main" id="{FD7C998D-BC7F-1C48-AFC2-53B4246FE9EB}"/>
              </a:ext>
            </a:extLst>
          </p:cNvPr>
          <p:cNvSpPr>
            <a:spLocks noGrp="1"/>
          </p:cNvSpPr>
          <p:nvPr>
            <p:ph idx="1"/>
          </p:nvPr>
        </p:nvSpPr>
        <p:spPr>
          <a:xfrm>
            <a:off x="379861" y="1868083"/>
            <a:ext cx="12749203" cy="5068410"/>
          </a:xfrm>
        </p:spPr>
        <p:txBody>
          <a:bodyPr>
            <a:normAutofit/>
          </a:bodyPr>
          <a:lstStyle/>
          <a:p>
            <a:r>
              <a:rPr lang="fr-FR" sz="2800" dirty="0"/>
              <a:t>Développement niveau 2</a:t>
            </a:r>
          </a:p>
          <a:p>
            <a:r>
              <a:rPr lang="fr-FR" sz="2800" dirty="0"/>
              <a:t>Amélioration de l’existant (intégration Podcast </a:t>
            </a:r>
            <a:r>
              <a:rPr lang="fr-FR" sz="2800"/>
              <a:t>et autres </a:t>
            </a:r>
            <a:r>
              <a:rPr lang="fr-FR" sz="2800" dirty="0"/>
              <a:t>supports)</a:t>
            </a:r>
          </a:p>
          <a:p>
            <a:r>
              <a:rPr lang="fr-FR" sz="2800" dirty="0"/>
              <a:t>Éléments de </a:t>
            </a:r>
            <a:r>
              <a:rPr lang="fr-FR" sz="2800" dirty="0" err="1"/>
              <a:t>gamification</a:t>
            </a:r>
            <a:r>
              <a:rPr lang="fr-FR" sz="2800" dirty="0"/>
              <a:t> ( score, progression)</a:t>
            </a:r>
          </a:p>
          <a:p>
            <a:pPr lvl="1"/>
            <a:endParaRPr lang="fr-FR" dirty="0"/>
          </a:p>
          <a:p>
            <a:pPr marL="504200" lvl="1" indent="0">
              <a:buNone/>
            </a:pPr>
            <a:endParaRPr lang="fr-FR" dirty="0"/>
          </a:p>
          <a:p>
            <a:endParaRPr lang="fr-CH" dirty="0"/>
          </a:p>
        </p:txBody>
      </p:sp>
      <p:pic>
        <p:nvPicPr>
          <p:cNvPr id="7" name="Image 6" descr="Une image contenant texte, écriture manuscrite, Police&#10;&#10;Description générée automatiquement">
            <a:extLst>
              <a:ext uri="{FF2B5EF4-FFF2-40B4-BE49-F238E27FC236}">
                <a16:creationId xmlns:a16="http://schemas.microsoft.com/office/drawing/2014/main" id="{6A8F66AF-96C3-42AE-B2D8-DD3F00C2E0DB}"/>
              </a:ext>
            </a:extLst>
          </p:cNvPr>
          <p:cNvPicPr>
            <a:picLocks noChangeAspect="1"/>
          </p:cNvPicPr>
          <p:nvPr/>
        </p:nvPicPr>
        <p:blipFill>
          <a:blip r:embed="rId3"/>
          <a:stretch>
            <a:fillRect/>
          </a:stretch>
        </p:blipFill>
        <p:spPr>
          <a:xfrm>
            <a:off x="11001160" y="936255"/>
            <a:ext cx="1863656" cy="1863656"/>
          </a:xfrm>
          <a:prstGeom prst="rect">
            <a:avLst/>
          </a:prstGeom>
        </p:spPr>
      </p:pic>
    </p:spTree>
    <p:extLst>
      <p:ext uri="{BB962C8B-B14F-4D97-AF65-F5344CB8AC3E}">
        <p14:creationId xmlns:p14="http://schemas.microsoft.com/office/powerpoint/2010/main" val="1051163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CBFC8C-5E76-B5A7-61CF-1C783D9DE633}"/>
              </a:ext>
            </a:extLst>
          </p:cNvPr>
          <p:cNvSpPr>
            <a:spLocks noGrp="1"/>
          </p:cNvSpPr>
          <p:nvPr>
            <p:ph type="title"/>
          </p:nvPr>
        </p:nvSpPr>
        <p:spPr>
          <a:xfrm>
            <a:off x="493490" y="745807"/>
            <a:ext cx="11595914" cy="1461744"/>
          </a:xfrm>
        </p:spPr>
        <p:txBody>
          <a:bodyPr/>
          <a:lstStyle/>
          <a:p>
            <a:pPr algn="ctr"/>
            <a:r>
              <a:rPr lang="fr-FR" dirty="0"/>
              <a:t>Merci pour votre attention</a:t>
            </a:r>
          </a:p>
        </p:txBody>
      </p:sp>
      <p:pic>
        <p:nvPicPr>
          <p:cNvPr id="8" name="Image 7">
            <a:extLst>
              <a:ext uri="{FF2B5EF4-FFF2-40B4-BE49-F238E27FC236}">
                <a16:creationId xmlns:a16="http://schemas.microsoft.com/office/drawing/2014/main" id="{75CDA152-A67B-3047-82BD-35CD7C5C8BCA}"/>
              </a:ext>
            </a:extLst>
          </p:cNvPr>
          <p:cNvPicPr>
            <a:picLocks noChangeAspect="1"/>
          </p:cNvPicPr>
          <p:nvPr/>
        </p:nvPicPr>
        <p:blipFill>
          <a:blip r:embed="rId2"/>
          <a:stretch>
            <a:fillRect/>
          </a:stretch>
        </p:blipFill>
        <p:spPr>
          <a:xfrm>
            <a:off x="5007355" y="2263643"/>
            <a:ext cx="3205311" cy="2197925"/>
          </a:xfrm>
          <a:prstGeom prst="rect">
            <a:avLst/>
          </a:prstGeom>
        </p:spPr>
      </p:pic>
      <p:sp>
        <p:nvSpPr>
          <p:cNvPr id="5" name="ZoneTexte 4">
            <a:extLst>
              <a:ext uri="{FF2B5EF4-FFF2-40B4-BE49-F238E27FC236}">
                <a16:creationId xmlns:a16="http://schemas.microsoft.com/office/drawing/2014/main" id="{F093270D-B4A3-4E68-8A6B-5DF27D4BC8EF}"/>
              </a:ext>
            </a:extLst>
          </p:cNvPr>
          <p:cNvSpPr txBox="1"/>
          <p:nvPr/>
        </p:nvSpPr>
        <p:spPr>
          <a:xfrm>
            <a:off x="965200" y="5247383"/>
            <a:ext cx="5418666" cy="1569660"/>
          </a:xfrm>
          <a:prstGeom prst="rect">
            <a:avLst/>
          </a:prstGeom>
          <a:noFill/>
        </p:spPr>
        <p:txBody>
          <a:bodyPr wrap="square" rtlCol="0">
            <a:spAutoFit/>
          </a:bodyPr>
          <a:lstStyle/>
          <a:p>
            <a:r>
              <a:rPr lang="fr-CH" sz="3200" dirty="0">
                <a:latin typeface="Arial" panose="020B0604020202020204" pitchFamily="34" charset="0"/>
                <a:cs typeface="Arial" panose="020B0604020202020204" pitchFamily="34" charset="0"/>
                <a:hlinkClick r:id="rId3"/>
              </a:rPr>
              <a:t>celine.gaignot@hesge.ch</a:t>
            </a:r>
            <a:endParaRPr lang="fr-CH" sz="3200" dirty="0">
              <a:latin typeface="Arial" panose="020B0604020202020204" pitchFamily="34" charset="0"/>
              <a:cs typeface="Arial" panose="020B0604020202020204" pitchFamily="34" charset="0"/>
            </a:endParaRPr>
          </a:p>
          <a:p>
            <a:r>
              <a:rPr lang="fr-CH" sz="3200" dirty="0">
                <a:latin typeface="Arial" panose="020B0604020202020204" pitchFamily="34" charset="0"/>
                <a:cs typeface="Arial" panose="020B0604020202020204" pitchFamily="34" charset="0"/>
                <a:hlinkClick r:id="rId4"/>
              </a:rPr>
              <a:t>marie-anais.petit@hesge.ch</a:t>
            </a:r>
            <a:endParaRPr lang="fr-CH" sz="3200" dirty="0">
              <a:latin typeface="Arial" panose="020B0604020202020204" pitchFamily="34" charset="0"/>
              <a:cs typeface="Arial" panose="020B0604020202020204" pitchFamily="34" charset="0"/>
            </a:endParaRPr>
          </a:p>
          <a:p>
            <a:endParaRPr lang="fr-CH"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7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627;p50">
            <a:extLst>
              <a:ext uri="{FF2B5EF4-FFF2-40B4-BE49-F238E27FC236}">
                <a16:creationId xmlns:a16="http://schemas.microsoft.com/office/drawing/2014/main" id="{CE5A532B-C495-4D44-B69B-9BA8C3234A7F}"/>
              </a:ext>
            </a:extLst>
          </p:cNvPr>
          <p:cNvSpPr txBox="1">
            <a:spLocks/>
          </p:cNvSpPr>
          <p:nvPr/>
        </p:nvSpPr>
        <p:spPr>
          <a:xfrm>
            <a:off x="0" y="647935"/>
            <a:ext cx="13444537" cy="675107"/>
          </a:xfrm>
          <a:prstGeom prst="rect">
            <a:avLst/>
          </a:prstGeom>
        </p:spPr>
        <p:txBody>
          <a:bodyPr spcFirstLastPara="1" vert="horz" wrap="square" lIns="0" tIns="0" rIns="0" bIns="0" rtlCol="0" anchor="t" anchorCtr="0">
            <a:noAutofit/>
          </a:bodyPr>
          <a:lstStyle>
            <a:lvl1pPr algn="l" defTabSz="1008400" rtl="0" eaLnBrk="1" latinLnBrk="0" hangingPunct="1">
              <a:lnSpc>
                <a:spcPct val="90000"/>
              </a:lnSpc>
              <a:spcBef>
                <a:spcPct val="0"/>
              </a:spcBef>
              <a:buNone/>
              <a:defRPr sz="4852" kern="1200">
                <a:solidFill>
                  <a:schemeClr val="tx1"/>
                </a:solidFill>
                <a:latin typeface="NeueHaasGroteskDisp Pro" panose="020B0504020202020204" pitchFamily="34" charset="0"/>
                <a:ea typeface="+mj-ea"/>
                <a:cs typeface="+mj-cs"/>
              </a:defRPr>
            </a:lvl1pPr>
          </a:lstStyle>
          <a:p>
            <a:pPr algn="ctr">
              <a:spcBef>
                <a:spcPts val="0"/>
              </a:spcBef>
            </a:pPr>
            <a:r>
              <a:rPr lang="fr-CH" dirty="0"/>
              <a:t>Contexte et objectifs du projet</a:t>
            </a:r>
          </a:p>
        </p:txBody>
      </p:sp>
      <p:sp>
        <p:nvSpPr>
          <p:cNvPr id="9" name="Espace réservé du contenu 2">
            <a:extLst>
              <a:ext uri="{FF2B5EF4-FFF2-40B4-BE49-F238E27FC236}">
                <a16:creationId xmlns:a16="http://schemas.microsoft.com/office/drawing/2014/main" id="{8BCF3518-89A3-2C49-B57A-CEC5C7E6193B}"/>
              </a:ext>
            </a:extLst>
          </p:cNvPr>
          <p:cNvSpPr>
            <a:spLocks noGrp="1"/>
          </p:cNvSpPr>
          <p:nvPr>
            <p:ph idx="1"/>
          </p:nvPr>
        </p:nvSpPr>
        <p:spPr>
          <a:xfrm>
            <a:off x="379862" y="1868083"/>
            <a:ext cx="12407280" cy="4798559"/>
          </a:xfrm>
        </p:spPr>
        <p:txBody>
          <a:bodyPr>
            <a:normAutofit/>
          </a:bodyPr>
          <a:lstStyle/>
          <a:p>
            <a:pPr marL="0" indent="0">
              <a:buNone/>
            </a:pPr>
            <a:r>
              <a:rPr lang="fr-FR" dirty="0"/>
              <a:t>Contexte:</a:t>
            </a:r>
          </a:p>
          <a:p>
            <a:r>
              <a:rPr lang="fr-FR" sz="2800" dirty="0"/>
              <a:t>Niveau hétérogène des étudiants et faible volumétrie pour l’enseignement de l’IRM.</a:t>
            </a:r>
          </a:p>
          <a:p>
            <a:r>
              <a:rPr lang="fr-FR" sz="2800" dirty="0"/>
              <a:t>Susciter la motivation et l’engagement des étudiants pour une modalité complexe.</a:t>
            </a:r>
          </a:p>
          <a:p>
            <a:pPr marL="0" indent="0">
              <a:buNone/>
            </a:pPr>
            <a:r>
              <a:rPr lang="fr-FR" dirty="0"/>
              <a:t>Objectifs:</a:t>
            </a:r>
          </a:p>
          <a:p>
            <a:r>
              <a:rPr lang="fr-FR" dirty="0"/>
              <a:t> </a:t>
            </a:r>
            <a:r>
              <a:rPr lang="fr-FR" sz="2800" dirty="0"/>
              <a:t>Réintégrer les concepts physiques dans un contexte professionnel adapté à l’étudiant et à son parcours antérieur.</a:t>
            </a:r>
          </a:p>
          <a:p>
            <a:r>
              <a:rPr lang="fr-FR" sz="2800" dirty="0"/>
              <a:t>Conception d’un jeu sérieux immersif avec une orientation de type classe inversée.</a:t>
            </a:r>
          </a:p>
          <a:p>
            <a:pPr lvl="1"/>
            <a:endParaRPr lang="fr-FR" dirty="0"/>
          </a:p>
          <a:p>
            <a:pPr marL="504200" lvl="1" indent="0">
              <a:buNone/>
            </a:pPr>
            <a:endParaRPr lang="fr-FR" dirty="0"/>
          </a:p>
          <a:p>
            <a:endParaRPr lang="fr-CH" dirty="0"/>
          </a:p>
        </p:txBody>
      </p:sp>
      <p:sp>
        <p:nvSpPr>
          <p:cNvPr id="10" name="ZoneTexte 9">
            <a:extLst>
              <a:ext uri="{FF2B5EF4-FFF2-40B4-BE49-F238E27FC236}">
                <a16:creationId xmlns:a16="http://schemas.microsoft.com/office/drawing/2014/main" id="{93509662-13EB-DA42-85ED-6ABF1F4F9430}"/>
              </a:ext>
            </a:extLst>
          </p:cNvPr>
          <p:cNvSpPr txBox="1"/>
          <p:nvPr/>
        </p:nvSpPr>
        <p:spPr>
          <a:xfrm>
            <a:off x="11932988" y="6936493"/>
            <a:ext cx="1196077" cy="499689"/>
          </a:xfrm>
          <a:prstGeom prst="rect">
            <a:avLst/>
          </a:prstGeom>
          <a:noFill/>
        </p:spPr>
        <p:txBody>
          <a:bodyPr wrap="square" rtlCol="0">
            <a:spAutoFit/>
          </a:bodyPr>
          <a:lstStyle/>
          <a:p>
            <a:pPr algn="r"/>
            <a:fld id="{854970B0-9E53-476F-9122-29BD160D7E18}" type="slidenum">
              <a:rPr lang="fr-CH" sz="2647" b="1">
                <a:solidFill>
                  <a:schemeClr val="bg2"/>
                </a:solidFill>
              </a:rPr>
              <a:pPr algn="r"/>
              <a:t>2</a:t>
            </a:fld>
            <a:endParaRPr lang="fr-CH" sz="2647" b="1" dirty="0">
              <a:solidFill>
                <a:schemeClr val="bg2"/>
              </a:solidFill>
            </a:endParaRPr>
          </a:p>
        </p:txBody>
      </p:sp>
    </p:spTree>
    <p:extLst>
      <p:ext uri="{BB962C8B-B14F-4D97-AF65-F5344CB8AC3E}">
        <p14:creationId xmlns:p14="http://schemas.microsoft.com/office/powerpoint/2010/main" val="122551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additive="base">
                                        <p:cTn id="2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 calcmode="lin" valueType="num">
                                      <p:cBhvr additive="base">
                                        <p:cTn id="2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1627" name="Google Shape;1627;p50"/>
          <p:cNvSpPr txBox="1">
            <a:spLocks noGrp="1"/>
          </p:cNvSpPr>
          <p:nvPr>
            <p:ph type="title"/>
          </p:nvPr>
        </p:nvSpPr>
        <p:spPr>
          <a:xfrm>
            <a:off x="0" y="647935"/>
            <a:ext cx="13444537" cy="675107"/>
          </a:xfrm>
          <a:prstGeom prst="rect">
            <a:avLst/>
          </a:prstGeom>
        </p:spPr>
        <p:txBody>
          <a:bodyPr spcFirstLastPara="1" vert="horz" wrap="square" lIns="0" tIns="0" rIns="0" bIns="0" rtlCol="0" anchor="t" anchorCtr="0">
            <a:noAutofit/>
          </a:bodyPr>
          <a:lstStyle/>
          <a:p>
            <a:pPr algn="ctr">
              <a:spcBef>
                <a:spcPts val="0"/>
              </a:spcBef>
            </a:pPr>
            <a:r>
              <a:rPr lang="fr-CH" dirty="0"/>
              <a:t>Les ressources</a:t>
            </a:r>
            <a:endParaRPr dirty="0"/>
          </a:p>
        </p:txBody>
      </p:sp>
      <p:sp>
        <p:nvSpPr>
          <p:cNvPr id="62" name="Google Shape;1678;p50">
            <a:extLst>
              <a:ext uri="{FF2B5EF4-FFF2-40B4-BE49-F238E27FC236}">
                <a16:creationId xmlns:a16="http://schemas.microsoft.com/office/drawing/2014/main" id="{BBE4DFEC-4AD7-43DB-96F1-6B5F01DAB1CB}"/>
              </a:ext>
            </a:extLst>
          </p:cNvPr>
          <p:cNvSpPr txBox="1"/>
          <p:nvPr/>
        </p:nvSpPr>
        <p:spPr>
          <a:xfrm flipH="1">
            <a:off x="-1288987" y="2769744"/>
            <a:ext cx="3883739" cy="718101"/>
          </a:xfrm>
          <a:prstGeom prst="rect">
            <a:avLst/>
          </a:prstGeom>
          <a:noFill/>
          <a:ln>
            <a:noFill/>
          </a:ln>
        </p:spPr>
        <p:txBody>
          <a:bodyPr spcFirstLastPara="1" wrap="square" lIns="0" tIns="0" rIns="0" bIns="0" anchor="t" anchorCtr="0">
            <a:noAutofit/>
          </a:bodyPr>
          <a:lstStyle/>
          <a:p>
            <a:pPr lvl="0" algn="r"/>
            <a:r>
              <a:rPr lang="fr-CH" sz="1764" dirty="0">
                <a:solidFill>
                  <a:srgbClr val="FFFFFF"/>
                </a:solidFill>
                <a:latin typeface="Roboto"/>
                <a:ea typeface="Roboto"/>
                <a:cs typeface="Roboto"/>
                <a:sym typeface="Roboto"/>
              </a:rPr>
              <a:t>Directeur EPFL</a:t>
            </a:r>
          </a:p>
          <a:p>
            <a:pPr algn="r"/>
            <a:r>
              <a:rPr lang="fr-CH" sz="1764" dirty="0">
                <a:solidFill>
                  <a:srgbClr val="FFFFFF"/>
                </a:solidFill>
                <a:latin typeface="Roboto"/>
                <a:ea typeface="Roboto"/>
                <a:cs typeface="Roboto"/>
                <a:sym typeface="Roboto"/>
              </a:rPr>
              <a:t>Co-directeur HEdS</a:t>
            </a:r>
          </a:p>
          <a:p>
            <a:pPr lvl="0" algn="r"/>
            <a:endParaRPr lang="fr-CH" sz="1764" dirty="0">
              <a:solidFill>
                <a:srgbClr val="FFFFFF"/>
              </a:solidFill>
              <a:latin typeface="Roboto"/>
              <a:ea typeface="Roboto"/>
              <a:cs typeface="Roboto"/>
              <a:sym typeface="Roboto"/>
            </a:endParaRPr>
          </a:p>
        </p:txBody>
      </p:sp>
      <p:grpSp>
        <p:nvGrpSpPr>
          <p:cNvPr id="5" name="Groupe 4">
            <a:extLst>
              <a:ext uri="{FF2B5EF4-FFF2-40B4-BE49-F238E27FC236}">
                <a16:creationId xmlns:a16="http://schemas.microsoft.com/office/drawing/2014/main" id="{6955B938-A87A-ED41-8C7C-20864FF7F60C}"/>
              </a:ext>
            </a:extLst>
          </p:cNvPr>
          <p:cNvGrpSpPr/>
          <p:nvPr/>
        </p:nvGrpSpPr>
        <p:grpSpPr>
          <a:xfrm>
            <a:off x="5278577" y="2106833"/>
            <a:ext cx="2791750" cy="3632868"/>
            <a:chOff x="5278577" y="2106833"/>
            <a:chExt cx="2791750" cy="3632868"/>
          </a:xfrm>
        </p:grpSpPr>
        <p:grpSp>
          <p:nvGrpSpPr>
            <p:cNvPr id="3" name="Groupe 2">
              <a:extLst>
                <a:ext uri="{FF2B5EF4-FFF2-40B4-BE49-F238E27FC236}">
                  <a16:creationId xmlns:a16="http://schemas.microsoft.com/office/drawing/2014/main" id="{170096D9-751D-024B-9A77-101647EE2AEB}"/>
                </a:ext>
              </a:extLst>
            </p:cNvPr>
            <p:cNvGrpSpPr/>
            <p:nvPr/>
          </p:nvGrpSpPr>
          <p:grpSpPr>
            <a:xfrm>
              <a:off x="5586951" y="2106833"/>
              <a:ext cx="2317507" cy="2317507"/>
              <a:chOff x="5679781" y="2581997"/>
              <a:chExt cx="2317507" cy="2317507"/>
            </a:xfrm>
          </p:grpSpPr>
          <p:grpSp>
            <p:nvGrpSpPr>
              <p:cNvPr id="1616" name="Google Shape;1616;p50"/>
              <p:cNvGrpSpPr/>
              <p:nvPr/>
            </p:nvGrpSpPr>
            <p:grpSpPr>
              <a:xfrm flipH="1">
                <a:off x="5679781" y="2581997"/>
                <a:ext cx="2317507" cy="2317507"/>
                <a:chOff x="718503" y="2092325"/>
                <a:chExt cx="1576200" cy="1576200"/>
              </a:xfrm>
            </p:grpSpPr>
            <p:sp>
              <p:nvSpPr>
                <p:cNvPr id="1617" name="Google Shape;1617;p50"/>
                <p:cNvSpPr/>
                <p:nvPr/>
              </p:nvSpPr>
              <p:spPr>
                <a:xfrm>
                  <a:off x="718503" y="2092325"/>
                  <a:ext cx="1576200" cy="15762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618" name="Google Shape;1618;p50"/>
                <p:cNvSpPr/>
                <p:nvPr/>
              </p:nvSpPr>
              <p:spPr>
                <a:xfrm>
                  <a:off x="806474" y="2180296"/>
                  <a:ext cx="1400100" cy="1400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dirty="0"/>
                </a:p>
              </p:txBody>
            </p:sp>
          </p:grpSp>
          <p:grpSp>
            <p:nvGrpSpPr>
              <p:cNvPr id="129" name="Google Shape;10642;p92">
                <a:extLst>
                  <a:ext uri="{FF2B5EF4-FFF2-40B4-BE49-F238E27FC236}">
                    <a16:creationId xmlns:a16="http://schemas.microsoft.com/office/drawing/2014/main" id="{EF25663A-6747-4E08-B4DF-103C17A0DDC7}"/>
                  </a:ext>
                </a:extLst>
              </p:cNvPr>
              <p:cNvGrpSpPr/>
              <p:nvPr/>
            </p:nvGrpSpPr>
            <p:grpSpPr>
              <a:xfrm>
                <a:off x="6246987" y="3310631"/>
                <a:ext cx="810751" cy="859852"/>
                <a:chOff x="-48237000" y="2342650"/>
                <a:chExt cx="256800" cy="300225"/>
              </a:xfrm>
              <a:solidFill>
                <a:schemeClr val="accent4"/>
              </a:solidFill>
            </p:grpSpPr>
            <p:sp>
              <p:nvSpPr>
                <p:cNvPr id="130" name="Google Shape;10643;p92">
                  <a:extLst>
                    <a:ext uri="{FF2B5EF4-FFF2-40B4-BE49-F238E27FC236}">
                      <a16:creationId xmlns:a16="http://schemas.microsoft.com/office/drawing/2014/main" id="{5E41D0DE-1DC8-4832-AC3B-7A6A8A310855}"/>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34423" tIns="134423" rIns="134423" bIns="134423" anchor="ctr" anchorCtr="0">
                  <a:noAutofit/>
                </a:bodyPr>
                <a:lstStyle/>
                <a:p>
                  <a:endParaRPr sz="2647"/>
                </a:p>
              </p:txBody>
            </p:sp>
            <p:sp>
              <p:nvSpPr>
                <p:cNvPr id="131" name="Google Shape;10644;p92">
                  <a:extLst>
                    <a:ext uri="{FF2B5EF4-FFF2-40B4-BE49-F238E27FC236}">
                      <a16:creationId xmlns:a16="http://schemas.microsoft.com/office/drawing/2014/main" id="{C6C0226E-1ADB-40FC-85DD-2BC0516E3B94}"/>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34423" tIns="134423" rIns="134423" bIns="134423" anchor="ctr" anchorCtr="0">
                  <a:noAutofit/>
                </a:bodyPr>
                <a:lstStyle/>
                <a:p>
                  <a:endParaRPr sz="2647"/>
                </a:p>
              </p:txBody>
            </p:sp>
            <p:sp>
              <p:nvSpPr>
                <p:cNvPr id="132" name="Google Shape;10645;p92">
                  <a:extLst>
                    <a:ext uri="{FF2B5EF4-FFF2-40B4-BE49-F238E27FC236}">
                      <a16:creationId xmlns:a16="http://schemas.microsoft.com/office/drawing/2014/main" id="{50135379-B811-46C3-B0BA-D924E1FF6628}"/>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34423" tIns="134423" rIns="134423" bIns="134423" anchor="ctr" anchorCtr="0">
                  <a:noAutofit/>
                </a:bodyPr>
                <a:lstStyle/>
                <a:p>
                  <a:endParaRPr sz="2647"/>
                </a:p>
              </p:txBody>
            </p:sp>
          </p:grpSp>
          <p:grpSp>
            <p:nvGrpSpPr>
              <p:cNvPr id="136" name="Google Shape;9232;p88">
                <a:extLst>
                  <a:ext uri="{FF2B5EF4-FFF2-40B4-BE49-F238E27FC236}">
                    <a16:creationId xmlns:a16="http://schemas.microsoft.com/office/drawing/2014/main" id="{608E0C13-5EAC-4788-BD96-9B8E778CC8E4}"/>
                  </a:ext>
                </a:extLst>
              </p:cNvPr>
              <p:cNvGrpSpPr/>
              <p:nvPr/>
            </p:nvGrpSpPr>
            <p:grpSpPr>
              <a:xfrm>
                <a:off x="6959308" y="3951706"/>
                <a:ext cx="442801" cy="499223"/>
                <a:chOff x="3299847" y="238575"/>
                <a:chExt cx="427725" cy="482225"/>
              </a:xfrm>
              <a:solidFill>
                <a:schemeClr val="accent4"/>
              </a:solidFill>
            </p:grpSpPr>
            <p:sp>
              <p:nvSpPr>
                <p:cNvPr id="137" name="Google Shape;9233;p88">
                  <a:extLst>
                    <a:ext uri="{FF2B5EF4-FFF2-40B4-BE49-F238E27FC236}">
                      <a16:creationId xmlns:a16="http://schemas.microsoft.com/office/drawing/2014/main" id="{3BEC8C6C-A72C-41D2-B692-9C45327FAAC2}"/>
                    </a:ext>
                  </a:extLst>
                </p:cNvPr>
                <p:cNvSpPr/>
                <p:nvPr/>
              </p:nvSpPr>
              <p:spPr>
                <a:xfrm>
                  <a:off x="3299847" y="323500"/>
                  <a:ext cx="427725" cy="397300"/>
                </a:xfrm>
                <a:custGeom>
                  <a:avLst/>
                  <a:gdLst/>
                  <a:ahLst/>
                  <a:cxnLst/>
                  <a:rect l="l" t="t" r="r" b="b"/>
                  <a:pathLst>
                    <a:path w="17109" h="15892" extrusionOk="0">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grpFill/>
                <a:ln>
                  <a:noFill/>
                </a:ln>
              </p:spPr>
              <p:txBody>
                <a:bodyPr spcFirstLastPara="1" wrap="square" lIns="134423" tIns="134423" rIns="134423" bIns="134423" anchor="ctr" anchorCtr="0">
                  <a:noAutofit/>
                </a:bodyPr>
                <a:lstStyle/>
                <a:p>
                  <a:endParaRPr sz="2647" dirty="0">
                    <a:solidFill>
                      <a:srgbClr val="435D74"/>
                    </a:solidFill>
                  </a:endParaRPr>
                </a:p>
              </p:txBody>
            </p:sp>
            <p:sp>
              <p:nvSpPr>
                <p:cNvPr id="138" name="Google Shape;9234;p88">
                  <a:extLst>
                    <a:ext uri="{FF2B5EF4-FFF2-40B4-BE49-F238E27FC236}">
                      <a16:creationId xmlns:a16="http://schemas.microsoft.com/office/drawing/2014/main" id="{B80BB81A-1EA4-45BD-B158-87E29C30C0A7}"/>
                    </a:ext>
                  </a:extLst>
                </p:cNvPr>
                <p:cNvSpPr/>
                <p:nvPr/>
              </p:nvSpPr>
              <p:spPr>
                <a:xfrm>
                  <a:off x="3467650" y="238575"/>
                  <a:ext cx="46525" cy="56650"/>
                </a:xfrm>
                <a:custGeom>
                  <a:avLst/>
                  <a:gdLst/>
                  <a:ahLst/>
                  <a:cxnLst/>
                  <a:rect l="l" t="t" r="r" b="b"/>
                  <a:pathLst>
                    <a:path w="1861" h="2266" extrusionOk="0">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grpFill/>
                <a:ln>
                  <a:noFill/>
                </a:ln>
              </p:spPr>
              <p:txBody>
                <a:bodyPr spcFirstLastPara="1" wrap="square" lIns="134423" tIns="134423" rIns="134423" bIns="134423" anchor="ctr" anchorCtr="0">
                  <a:noAutofit/>
                </a:bodyPr>
                <a:lstStyle/>
                <a:p>
                  <a:endParaRPr sz="2647">
                    <a:solidFill>
                      <a:srgbClr val="435D74"/>
                    </a:solidFill>
                  </a:endParaRPr>
                </a:p>
              </p:txBody>
            </p:sp>
            <p:sp>
              <p:nvSpPr>
                <p:cNvPr id="139" name="Google Shape;9235;p88">
                  <a:extLst>
                    <a:ext uri="{FF2B5EF4-FFF2-40B4-BE49-F238E27FC236}">
                      <a16:creationId xmlns:a16="http://schemas.microsoft.com/office/drawing/2014/main" id="{8FE32F52-EA7B-4A9A-97A2-540F96917B65}"/>
                    </a:ext>
                  </a:extLst>
                </p:cNvPr>
                <p:cNvSpPr/>
                <p:nvPr/>
              </p:nvSpPr>
              <p:spPr>
                <a:xfrm>
                  <a:off x="3566675" y="238575"/>
                  <a:ext cx="46525" cy="56675"/>
                </a:xfrm>
                <a:custGeom>
                  <a:avLst/>
                  <a:gdLst/>
                  <a:ahLst/>
                  <a:cxnLst/>
                  <a:rect l="l" t="t" r="r" b="b"/>
                  <a:pathLst>
                    <a:path w="1861" h="2267" extrusionOk="0">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grpFill/>
                <a:ln>
                  <a:noFill/>
                </a:ln>
              </p:spPr>
              <p:txBody>
                <a:bodyPr spcFirstLastPara="1" wrap="square" lIns="134423" tIns="134423" rIns="134423" bIns="134423" anchor="ctr" anchorCtr="0">
                  <a:noAutofit/>
                </a:bodyPr>
                <a:lstStyle/>
                <a:p>
                  <a:endParaRPr sz="2647">
                    <a:solidFill>
                      <a:srgbClr val="435D74"/>
                    </a:solidFill>
                  </a:endParaRPr>
                </a:p>
              </p:txBody>
            </p:sp>
            <p:sp>
              <p:nvSpPr>
                <p:cNvPr id="140" name="Google Shape;9236;p88">
                  <a:extLst>
                    <a:ext uri="{FF2B5EF4-FFF2-40B4-BE49-F238E27FC236}">
                      <a16:creationId xmlns:a16="http://schemas.microsoft.com/office/drawing/2014/main" id="{DFE11832-C96F-4C17-8EBD-57456BC9F092}"/>
                    </a:ext>
                  </a:extLst>
                </p:cNvPr>
                <p:cNvSpPr/>
                <p:nvPr/>
              </p:nvSpPr>
              <p:spPr>
                <a:xfrm>
                  <a:off x="361122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134423" tIns="134423" rIns="134423" bIns="134423" anchor="ctr" anchorCtr="0">
                  <a:noAutofit/>
                </a:bodyPr>
                <a:lstStyle/>
                <a:p>
                  <a:endParaRPr sz="2647">
                    <a:solidFill>
                      <a:srgbClr val="435D74"/>
                    </a:solidFill>
                  </a:endParaRPr>
                </a:p>
              </p:txBody>
            </p:sp>
            <p:sp>
              <p:nvSpPr>
                <p:cNvPr id="141" name="Google Shape;9237;p88">
                  <a:extLst>
                    <a:ext uri="{FF2B5EF4-FFF2-40B4-BE49-F238E27FC236}">
                      <a16:creationId xmlns:a16="http://schemas.microsoft.com/office/drawing/2014/main" id="{DC865FB3-EA24-461E-9BB9-EC48F8E222F5}"/>
                    </a:ext>
                  </a:extLst>
                </p:cNvPr>
                <p:cNvSpPr/>
                <p:nvPr/>
              </p:nvSpPr>
              <p:spPr>
                <a:xfrm>
                  <a:off x="341307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134423" tIns="134423" rIns="134423" bIns="134423" anchor="ctr" anchorCtr="0">
                  <a:noAutofit/>
                </a:bodyPr>
                <a:lstStyle/>
                <a:p>
                  <a:endParaRPr sz="2647">
                    <a:solidFill>
                      <a:srgbClr val="435D74"/>
                    </a:solidFill>
                  </a:endParaRPr>
                </a:p>
              </p:txBody>
            </p:sp>
          </p:grpSp>
          <p:grpSp>
            <p:nvGrpSpPr>
              <p:cNvPr id="142" name="Google Shape;9349;p88">
                <a:extLst>
                  <a:ext uri="{FF2B5EF4-FFF2-40B4-BE49-F238E27FC236}">
                    <a16:creationId xmlns:a16="http://schemas.microsoft.com/office/drawing/2014/main" id="{A49BA69E-C38F-440B-B1A7-6F6AEEF5C8F1}"/>
                  </a:ext>
                </a:extLst>
              </p:cNvPr>
              <p:cNvGrpSpPr/>
              <p:nvPr/>
            </p:nvGrpSpPr>
            <p:grpSpPr>
              <a:xfrm>
                <a:off x="6885024" y="2980098"/>
                <a:ext cx="500800" cy="500153"/>
                <a:chOff x="5053900" y="2021500"/>
                <a:chExt cx="483750" cy="483125"/>
              </a:xfrm>
              <a:solidFill>
                <a:schemeClr val="accent4"/>
              </a:solidFill>
            </p:grpSpPr>
            <p:sp>
              <p:nvSpPr>
                <p:cNvPr id="143" name="Google Shape;9350;p88">
                  <a:extLst>
                    <a:ext uri="{FF2B5EF4-FFF2-40B4-BE49-F238E27FC236}">
                      <a16:creationId xmlns:a16="http://schemas.microsoft.com/office/drawing/2014/main" id="{B350F0D2-B174-4573-8A56-E58D9378C287}"/>
                    </a:ext>
                  </a:extLst>
                </p:cNvPr>
                <p:cNvSpPr/>
                <p:nvPr/>
              </p:nvSpPr>
              <p:spPr>
                <a:xfrm>
                  <a:off x="5281350" y="2078100"/>
                  <a:ext cx="127375"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grpFill/>
                <a:ln>
                  <a:noFill/>
                </a:ln>
              </p:spPr>
              <p:txBody>
                <a:bodyPr spcFirstLastPara="1" wrap="square" lIns="134423" tIns="134423" rIns="134423" bIns="134423" anchor="ctr" anchorCtr="0">
                  <a:noAutofit/>
                </a:bodyPr>
                <a:lstStyle/>
                <a:p>
                  <a:endParaRPr sz="2647">
                    <a:solidFill>
                      <a:srgbClr val="435D74"/>
                    </a:solidFill>
                  </a:endParaRPr>
                </a:p>
              </p:txBody>
            </p:sp>
            <p:sp>
              <p:nvSpPr>
                <p:cNvPr id="144" name="Google Shape;9351;p88">
                  <a:extLst>
                    <a:ext uri="{FF2B5EF4-FFF2-40B4-BE49-F238E27FC236}">
                      <a16:creationId xmlns:a16="http://schemas.microsoft.com/office/drawing/2014/main" id="{A60CD969-74C3-4E68-BD6F-D4ABAC84BF47}"/>
                    </a:ext>
                  </a:extLst>
                </p:cNvPr>
                <p:cNvSpPr/>
                <p:nvPr/>
              </p:nvSpPr>
              <p:spPr>
                <a:xfrm>
                  <a:off x="5118000" y="2021500"/>
                  <a:ext cx="368700"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grpFill/>
                <a:ln>
                  <a:noFill/>
                </a:ln>
              </p:spPr>
              <p:txBody>
                <a:bodyPr spcFirstLastPara="1" wrap="square" lIns="134423" tIns="134423" rIns="134423" bIns="134423" anchor="ctr" anchorCtr="0">
                  <a:noAutofit/>
                </a:bodyPr>
                <a:lstStyle/>
                <a:p>
                  <a:endParaRPr sz="2647" dirty="0">
                    <a:solidFill>
                      <a:srgbClr val="435D74"/>
                    </a:solidFill>
                  </a:endParaRPr>
                </a:p>
              </p:txBody>
            </p:sp>
            <p:sp>
              <p:nvSpPr>
                <p:cNvPr id="145" name="Google Shape;9352;p88">
                  <a:extLst>
                    <a:ext uri="{FF2B5EF4-FFF2-40B4-BE49-F238E27FC236}">
                      <a16:creationId xmlns:a16="http://schemas.microsoft.com/office/drawing/2014/main" id="{90962FC7-CDD9-4664-B474-6CB264738BC6}"/>
                    </a:ext>
                  </a:extLst>
                </p:cNvPr>
                <p:cNvSpPr/>
                <p:nvPr/>
              </p:nvSpPr>
              <p:spPr>
                <a:xfrm>
                  <a:off x="5053900" y="2191325"/>
                  <a:ext cx="56650" cy="28325"/>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grpFill/>
                <a:ln>
                  <a:noFill/>
                </a:ln>
              </p:spPr>
              <p:txBody>
                <a:bodyPr spcFirstLastPara="1" wrap="square" lIns="134423" tIns="134423" rIns="134423" bIns="134423" anchor="ctr" anchorCtr="0">
                  <a:noAutofit/>
                </a:bodyPr>
                <a:lstStyle/>
                <a:p>
                  <a:endParaRPr sz="2647">
                    <a:solidFill>
                      <a:srgbClr val="435D74"/>
                    </a:solidFill>
                  </a:endParaRPr>
                </a:p>
              </p:txBody>
            </p:sp>
            <p:sp>
              <p:nvSpPr>
                <p:cNvPr id="146" name="Google Shape;9353;p88">
                  <a:extLst>
                    <a:ext uri="{FF2B5EF4-FFF2-40B4-BE49-F238E27FC236}">
                      <a16:creationId xmlns:a16="http://schemas.microsoft.com/office/drawing/2014/main" id="{71D93A72-4A18-4A71-AD40-2D2681F19E82}"/>
                    </a:ext>
                  </a:extLst>
                </p:cNvPr>
                <p:cNvSpPr/>
                <p:nvPr/>
              </p:nvSpPr>
              <p:spPr>
                <a:xfrm>
                  <a:off x="5056850" y="2096550"/>
                  <a:ext cx="50750" cy="48025"/>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grpFill/>
                <a:ln>
                  <a:noFill/>
                </a:ln>
              </p:spPr>
              <p:txBody>
                <a:bodyPr spcFirstLastPara="1" wrap="square" lIns="134423" tIns="134423" rIns="134423" bIns="134423" anchor="ctr" anchorCtr="0">
                  <a:noAutofit/>
                </a:bodyPr>
                <a:lstStyle/>
                <a:p>
                  <a:endParaRPr sz="2647">
                    <a:solidFill>
                      <a:srgbClr val="435D74"/>
                    </a:solidFill>
                  </a:endParaRPr>
                </a:p>
              </p:txBody>
            </p:sp>
            <p:sp>
              <p:nvSpPr>
                <p:cNvPr id="147" name="Google Shape;9354;p88">
                  <a:extLst>
                    <a:ext uri="{FF2B5EF4-FFF2-40B4-BE49-F238E27FC236}">
                      <a16:creationId xmlns:a16="http://schemas.microsoft.com/office/drawing/2014/main" id="{76CEFF85-3751-4BAA-80C4-13D105EC106D}"/>
                    </a:ext>
                  </a:extLst>
                </p:cNvPr>
                <p:cNvSpPr/>
                <p:nvPr/>
              </p:nvSpPr>
              <p:spPr>
                <a:xfrm>
                  <a:off x="5056400" y="226640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grpFill/>
                <a:ln>
                  <a:noFill/>
                </a:ln>
              </p:spPr>
              <p:txBody>
                <a:bodyPr spcFirstLastPara="1" wrap="square" lIns="134423" tIns="134423" rIns="134423" bIns="134423" anchor="ctr" anchorCtr="0">
                  <a:noAutofit/>
                </a:bodyPr>
                <a:lstStyle/>
                <a:p>
                  <a:endParaRPr sz="2647">
                    <a:solidFill>
                      <a:srgbClr val="435D74"/>
                    </a:solidFill>
                  </a:endParaRPr>
                </a:p>
              </p:txBody>
            </p:sp>
            <p:sp>
              <p:nvSpPr>
                <p:cNvPr id="148" name="Google Shape;9355;p88">
                  <a:extLst>
                    <a:ext uri="{FF2B5EF4-FFF2-40B4-BE49-F238E27FC236}">
                      <a16:creationId xmlns:a16="http://schemas.microsoft.com/office/drawing/2014/main" id="{8BF4A00C-BEBF-4282-8A3F-9EDAB0CA5444}"/>
                    </a:ext>
                  </a:extLst>
                </p:cNvPr>
                <p:cNvSpPr/>
                <p:nvPr/>
              </p:nvSpPr>
              <p:spPr>
                <a:xfrm>
                  <a:off x="5480400" y="2191325"/>
                  <a:ext cx="56650" cy="28325"/>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grpFill/>
                <a:ln>
                  <a:noFill/>
                </a:ln>
              </p:spPr>
              <p:txBody>
                <a:bodyPr spcFirstLastPara="1" wrap="square" lIns="134423" tIns="134423" rIns="134423" bIns="134423" anchor="ctr" anchorCtr="0">
                  <a:noAutofit/>
                </a:bodyPr>
                <a:lstStyle/>
                <a:p>
                  <a:endParaRPr sz="2647">
                    <a:solidFill>
                      <a:srgbClr val="435D74"/>
                    </a:solidFill>
                  </a:endParaRPr>
                </a:p>
              </p:txBody>
            </p:sp>
            <p:sp>
              <p:nvSpPr>
                <p:cNvPr id="149" name="Google Shape;9356;p88">
                  <a:extLst>
                    <a:ext uri="{FF2B5EF4-FFF2-40B4-BE49-F238E27FC236}">
                      <a16:creationId xmlns:a16="http://schemas.microsoft.com/office/drawing/2014/main" id="{F3D1C96F-010E-432A-86E0-D37F8E008930}"/>
                    </a:ext>
                  </a:extLst>
                </p:cNvPr>
                <p:cNvSpPr/>
                <p:nvPr/>
              </p:nvSpPr>
              <p:spPr>
                <a:xfrm>
                  <a:off x="5479800" y="2096550"/>
                  <a:ext cx="54300"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grpFill/>
                <a:ln>
                  <a:noFill/>
                </a:ln>
              </p:spPr>
              <p:txBody>
                <a:bodyPr spcFirstLastPara="1" wrap="square" lIns="134423" tIns="134423" rIns="134423" bIns="134423" anchor="ctr" anchorCtr="0">
                  <a:noAutofit/>
                </a:bodyPr>
                <a:lstStyle/>
                <a:p>
                  <a:endParaRPr sz="2647">
                    <a:solidFill>
                      <a:srgbClr val="435D74"/>
                    </a:solidFill>
                  </a:endParaRPr>
                </a:p>
              </p:txBody>
            </p:sp>
            <p:sp>
              <p:nvSpPr>
                <p:cNvPr id="150" name="Google Shape;9357;p88">
                  <a:extLst>
                    <a:ext uri="{FF2B5EF4-FFF2-40B4-BE49-F238E27FC236}">
                      <a16:creationId xmlns:a16="http://schemas.microsoft.com/office/drawing/2014/main" id="{57A2C80A-34F6-42D2-8D04-CCC28D9910A9}"/>
                    </a:ext>
                  </a:extLst>
                </p:cNvPr>
                <p:cNvSpPr/>
                <p:nvPr/>
              </p:nvSpPr>
              <p:spPr>
                <a:xfrm>
                  <a:off x="5483350" y="2266400"/>
                  <a:ext cx="54300"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grpFill/>
                <a:ln>
                  <a:noFill/>
                </a:ln>
              </p:spPr>
              <p:txBody>
                <a:bodyPr spcFirstLastPara="1" wrap="square" lIns="134423" tIns="134423" rIns="134423" bIns="134423" anchor="ctr" anchorCtr="0">
                  <a:noAutofit/>
                </a:bodyPr>
                <a:lstStyle/>
                <a:p>
                  <a:endParaRPr sz="2647">
                    <a:solidFill>
                      <a:srgbClr val="435D74"/>
                    </a:solidFill>
                  </a:endParaRPr>
                </a:p>
              </p:txBody>
            </p:sp>
          </p:grpSp>
        </p:grpSp>
        <p:sp>
          <p:nvSpPr>
            <p:cNvPr id="63" name="Google Shape;1679;p50">
              <a:extLst>
                <a:ext uri="{FF2B5EF4-FFF2-40B4-BE49-F238E27FC236}">
                  <a16:creationId xmlns:a16="http://schemas.microsoft.com/office/drawing/2014/main" id="{772F3F9B-0275-4E10-AFDF-56ED696FC1D9}"/>
                </a:ext>
              </a:extLst>
            </p:cNvPr>
            <p:cNvSpPr txBox="1"/>
            <p:nvPr/>
          </p:nvSpPr>
          <p:spPr>
            <a:xfrm flipH="1">
              <a:off x="5278577" y="5024487"/>
              <a:ext cx="2791750" cy="715214"/>
            </a:xfrm>
            <a:prstGeom prst="rect">
              <a:avLst/>
            </a:prstGeom>
            <a:noFill/>
            <a:ln>
              <a:noFill/>
            </a:ln>
          </p:spPr>
          <p:txBody>
            <a:bodyPr spcFirstLastPara="1" wrap="square" lIns="0" tIns="0" rIns="0" bIns="0" anchor="ctr" anchorCtr="0">
              <a:noAutofit/>
            </a:bodyPr>
            <a:lstStyle/>
            <a:p>
              <a:pPr algn="ctr"/>
              <a:r>
                <a:rPr lang="fr-CH" sz="2941" dirty="0">
                  <a:solidFill>
                    <a:srgbClr val="E480AD"/>
                  </a:solidFill>
                  <a:latin typeface="Bebas Neue"/>
                  <a:ea typeface="Bebas Neue"/>
                  <a:cs typeface="Bebas Neue"/>
                  <a:sym typeface="Bebas Neue"/>
                </a:rPr>
                <a:t>Une équipe multidisciplinaire</a:t>
              </a:r>
              <a:endParaRPr sz="2941" dirty="0">
                <a:solidFill>
                  <a:srgbClr val="E480AD"/>
                </a:solidFill>
                <a:latin typeface="Bebas Neue"/>
                <a:ea typeface="Bebas Neue"/>
                <a:cs typeface="Bebas Neue"/>
                <a:sym typeface="Bebas Neue"/>
              </a:endParaRPr>
            </a:p>
          </p:txBody>
        </p:sp>
      </p:grpSp>
      <p:sp>
        <p:nvSpPr>
          <p:cNvPr id="45" name="ZoneTexte 44">
            <a:extLst>
              <a:ext uri="{FF2B5EF4-FFF2-40B4-BE49-F238E27FC236}">
                <a16:creationId xmlns:a16="http://schemas.microsoft.com/office/drawing/2014/main" id="{19095140-627B-45D8-BBB8-C7FBEF6917B4}"/>
              </a:ext>
            </a:extLst>
          </p:cNvPr>
          <p:cNvSpPr txBox="1"/>
          <p:nvPr/>
        </p:nvSpPr>
        <p:spPr>
          <a:xfrm>
            <a:off x="11932988" y="6936493"/>
            <a:ext cx="1196077" cy="499689"/>
          </a:xfrm>
          <a:prstGeom prst="rect">
            <a:avLst/>
          </a:prstGeom>
          <a:noFill/>
        </p:spPr>
        <p:txBody>
          <a:bodyPr wrap="square" rtlCol="0">
            <a:spAutoFit/>
          </a:bodyPr>
          <a:lstStyle/>
          <a:p>
            <a:pPr algn="r"/>
            <a:fld id="{854970B0-9E53-476F-9122-29BD160D7E18}" type="slidenum">
              <a:rPr lang="fr-CH" sz="2647" b="1">
                <a:solidFill>
                  <a:schemeClr val="bg2"/>
                </a:solidFill>
              </a:rPr>
              <a:pPr algn="r"/>
              <a:t>3</a:t>
            </a:fld>
            <a:endParaRPr lang="fr-CH" sz="2647" b="1" dirty="0">
              <a:solidFill>
                <a:schemeClr val="bg2"/>
              </a:solidFill>
            </a:endParaRPr>
          </a:p>
        </p:txBody>
      </p:sp>
      <p:sp>
        <p:nvSpPr>
          <p:cNvPr id="16" name="Rectangle 15">
            <a:extLst>
              <a:ext uri="{FF2B5EF4-FFF2-40B4-BE49-F238E27FC236}">
                <a16:creationId xmlns:a16="http://schemas.microsoft.com/office/drawing/2014/main" id="{0930B9E5-77EF-40F8-82B8-E106CC0BCA26}"/>
              </a:ext>
            </a:extLst>
          </p:cNvPr>
          <p:cNvSpPr/>
          <p:nvPr/>
        </p:nvSpPr>
        <p:spPr>
          <a:xfrm>
            <a:off x="-456432" y="3263790"/>
            <a:ext cx="3166671" cy="363818"/>
          </a:xfrm>
          <a:prstGeom prst="rect">
            <a:avLst/>
          </a:prstGeom>
        </p:spPr>
        <p:txBody>
          <a:bodyPr wrap="square">
            <a:spAutoFit/>
          </a:bodyPr>
          <a:lstStyle/>
          <a:p>
            <a:pPr algn="r"/>
            <a:r>
              <a:rPr lang="fr-CH" sz="1764" dirty="0">
                <a:solidFill>
                  <a:srgbClr val="FFFFFF"/>
                </a:solidFill>
                <a:latin typeface="Roboto"/>
                <a:ea typeface="Roboto"/>
                <a:cs typeface="Roboto"/>
                <a:sym typeface="Roboto"/>
              </a:rPr>
              <a:t>Co-doctorants</a:t>
            </a:r>
          </a:p>
        </p:txBody>
      </p:sp>
      <p:sp>
        <p:nvSpPr>
          <p:cNvPr id="17" name="Rectangle 16">
            <a:extLst>
              <a:ext uri="{FF2B5EF4-FFF2-40B4-BE49-F238E27FC236}">
                <a16:creationId xmlns:a16="http://schemas.microsoft.com/office/drawing/2014/main" id="{2D016111-1029-4B37-A70C-2F88C85CBB8D}"/>
              </a:ext>
            </a:extLst>
          </p:cNvPr>
          <p:cNvSpPr/>
          <p:nvPr/>
        </p:nvSpPr>
        <p:spPr>
          <a:xfrm>
            <a:off x="-203393" y="3723717"/>
            <a:ext cx="2942889" cy="635302"/>
          </a:xfrm>
          <a:prstGeom prst="rect">
            <a:avLst/>
          </a:prstGeom>
        </p:spPr>
        <p:txBody>
          <a:bodyPr wrap="square">
            <a:spAutoFit/>
          </a:bodyPr>
          <a:lstStyle/>
          <a:p>
            <a:pPr lvl="0" algn="r"/>
            <a:r>
              <a:rPr lang="fr-CH" sz="1764" dirty="0">
                <a:solidFill>
                  <a:srgbClr val="FFFFFF"/>
                </a:solidFill>
                <a:latin typeface="Roboto"/>
                <a:ea typeface="Roboto"/>
                <a:cs typeface="Roboto"/>
                <a:sym typeface="Roboto"/>
              </a:rPr>
              <a:t>Experts informatique, </a:t>
            </a:r>
          </a:p>
          <a:p>
            <a:pPr lvl="0" algn="r"/>
            <a:r>
              <a:rPr lang="fr-CH" sz="1764" dirty="0">
                <a:solidFill>
                  <a:srgbClr val="FFFFFF"/>
                </a:solidFill>
                <a:latin typeface="Roboto"/>
                <a:ea typeface="Roboto"/>
                <a:cs typeface="Roboto"/>
                <a:sym typeface="Roboto"/>
              </a:rPr>
              <a:t>IRM, physique nucléaire</a:t>
            </a:r>
          </a:p>
        </p:txBody>
      </p:sp>
      <p:grpSp>
        <p:nvGrpSpPr>
          <p:cNvPr id="7" name="Groupe 6">
            <a:extLst>
              <a:ext uri="{FF2B5EF4-FFF2-40B4-BE49-F238E27FC236}">
                <a16:creationId xmlns:a16="http://schemas.microsoft.com/office/drawing/2014/main" id="{3895F536-6110-6D47-8D98-D2AE33C6AECB}"/>
              </a:ext>
            </a:extLst>
          </p:cNvPr>
          <p:cNvGrpSpPr/>
          <p:nvPr/>
        </p:nvGrpSpPr>
        <p:grpSpPr>
          <a:xfrm>
            <a:off x="8910632" y="1097118"/>
            <a:ext cx="4374469" cy="5475986"/>
            <a:chOff x="8910632" y="1097118"/>
            <a:chExt cx="4374469" cy="5475986"/>
          </a:xfrm>
        </p:grpSpPr>
        <p:grpSp>
          <p:nvGrpSpPr>
            <p:cNvPr id="213" name="Groupe 212">
              <a:extLst>
                <a:ext uri="{FF2B5EF4-FFF2-40B4-BE49-F238E27FC236}">
                  <a16:creationId xmlns:a16="http://schemas.microsoft.com/office/drawing/2014/main" id="{AE0F6185-6EE7-0143-A291-4F7FBE2860AA}"/>
                </a:ext>
              </a:extLst>
            </p:cNvPr>
            <p:cNvGrpSpPr/>
            <p:nvPr/>
          </p:nvGrpSpPr>
          <p:grpSpPr>
            <a:xfrm>
              <a:off x="8910632" y="1835101"/>
              <a:ext cx="4374469" cy="4517904"/>
              <a:chOff x="6096079" y="2070700"/>
              <a:chExt cx="2975197" cy="3072751"/>
            </a:xfrm>
          </p:grpSpPr>
          <p:grpSp>
            <p:nvGrpSpPr>
              <p:cNvPr id="214" name="Groupe 213">
                <a:extLst>
                  <a:ext uri="{FF2B5EF4-FFF2-40B4-BE49-F238E27FC236}">
                    <a16:creationId xmlns:a16="http://schemas.microsoft.com/office/drawing/2014/main" id="{44410A1C-BAB5-BB49-9E6F-185EE942DE98}"/>
                  </a:ext>
                </a:extLst>
              </p:cNvPr>
              <p:cNvGrpSpPr/>
              <p:nvPr/>
            </p:nvGrpSpPr>
            <p:grpSpPr>
              <a:xfrm>
                <a:off x="6096079" y="2070700"/>
                <a:ext cx="2960264" cy="3072751"/>
                <a:chOff x="6096227" y="2067934"/>
                <a:chExt cx="2960264" cy="3072751"/>
              </a:xfrm>
            </p:grpSpPr>
            <p:grpSp>
              <p:nvGrpSpPr>
                <p:cNvPr id="216" name="Google Shape;7244;p112">
                  <a:extLst>
                    <a:ext uri="{FF2B5EF4-FFF2-40B4-BE49-F238E27FC236}">
                      <a16:creationId xmlns:a16="http://schemas.microsoft.com/office/drawing/2014/main" id="{C5496D6E-D363-3A47-B4E3-44E488CA05DA}"/>
                    </a:ext>
                  </a:extLst>
                </p:cNvPr>
                <p:cNvGrpSpPr/>
                <p:nvPr/>
              </p:nvGrpSpPr>
              <p:grpSpPr>
                <a:xfrm>
                  <a:off x="7629343" y="2067934"/>
                  <a:ext cx="1421278" cy="1212323"/>
                  <a:chOff x="3844048" y="1527026"/>
                  <a:chExt cx="1421278" cy="1212323"/>
                </a:xfrm>
              </p:grpSpPr>
              <p:grpSp>
                <p:nvGrpSpPr>
                  <p:cNvPr id="264" name="Google Shape;7245;p112">
                    <a:extLst>
                      <a:ext uri="{FF2B5EF4-FFF2-40B4-BE49-F238E27FC236}">
                        <a16:creationId xmlns:a16="http://schemas.microsoft.com/office/drawing/2014/main" id="{7295C993-9823-1340-BD16-A20764A7BF96}"/>
                      </a:ext>
                    </a:extLst>
                  </p:cNvPr>
                  <p:cNvGrpSpPr/>
                  <p:nvPr/>
                </p:nvGrpSpPr>
                <p:grpSpPr>
                  <a:xfrm>
                    <a:off x="3948180" y="1527026"/>
                    <a:ext cx="1317146" cy="1212323"/>
                    <a:chOff x="1194880" y="1527026"/>
                    <a:chExt cx="1317146" cy="1212323"/>
                  </a:xfrm>
                </p:grpSpPr>
                <p:sp>
                  <p:nvSpPr>
                    <p:cNvPr id="269" name="Google Shape;7246;p112">
                      <a:extLst>
                        <a:ext uri="{FF2B5EF4-FFF2-40B4-BE49-F238E27FC236}">
                          <a16:creationId xmlns:a16="http://schemas.microsoft.com/office/drawing/2014/main" id="{6E985033-D646-6B40-A333-E003F867FEE4}"/>
                        </a:ext>
                      </a:extLst>
                    </p:cNvPr>
                    <p:cNvSpPr/>
                    <p:nvPr/>
                  </p:nvSpPr>
                  <p:spPr>
                    <a:xfrm>
                      <a:off x="1316970" y="2617084"/>
                      <a:ext cx="168" cy="168"/>
                    </a:xfrm>
                    <a:custGeom>
                      <a:avLst/>
                      <a:gdLst/>
                      <a:ahLst/>
                      <a:cxnLst/>
                      <a:rect l="l" t="t" r="r" b="b"/>
                      <a:pathLst>
                        <a:path w="1" h="1" fill="none" extrusionOk="0">
                          <a:moveTo>
                            <a:pt x="0" y="0"/>
                          </a:moveTo>
                          <a:lnTo>
                            <a:pt x="0" y="0"/>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70" name="Google Shape;7247;p112">
                      <a:extLst>
                        <a:ext uri="{FF2B5EF4-FFF2-40B4-BE49-F238E27FC236}">
                          <a16:creationId xmlns:a16="http://schemas.microsoft.com/office/drawing/2014/main" id="{04EC9682-440D-C448-8DE0-0F866519DEDE}"/>
                        </a:ext>
                      </a:extLst>
                    </p:cNvPr>
                    <p:cNvSpPr/>
                    <p:nvPr/>
                  </p:nvSpPr>
                  <p:spPr>
                    <a:xfrm>
                      <a:off x="1316970" y="1678502"/>
                      <a:ext cx="168" cy="875613"/>
                    </a:xfrm>
                    <a:custGeom>
                      <a:avLst/>
                      <a:gdLst/>
                      <a:ahLst/>
                      <a:cxnLst/>
                      <a:rect l="l" t="t" r="r" b="b"/>
                      <a:pathLst>
                        <a:path w="1" h="5214" fill="none" extrusionOk="0">
                          <a:moveTo>
                            <a:pt x="0" y="5213"/>
                          </a:moveTo>
                          <a:lnTo>
                            <a:pt x="0"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71" name="Google Shape;7248;p112">
                      <a:extLst>
                        <a:ext uri="{FF2B5EF4-FFF2-40B4-BE49-F238E27FC236}">
                          <a16:creationId xmlns:a16="http://schemas.microsoft.com/office/drawing/2014/main" id="{DB6756A3-22FB-1C40-958E-15599F5E6892}"/>
                        </a:ext>
                      </a:extLst>
                    </p:cNvPr>
                    <p:cNvSpPr/>
                    <p:nvPr/>
                  </p:nvSpPr>
                  <p:spPr>
                    <a:xfrm>
                      <a:off x="1316970" y="1648946"/>
                      <a:ext cx="168" cy="168"/>
                    </a:xfrm>
                    <a:custGeom>
                      <a:avLst/>
                      <a:gdLst/>
                      <a:ahLst/>
                      <a:cxnLst/>
                      <a:rect l="l" t="t" r="r" b="b"/>
                      <a:pathLst>
                        <a:path w="1" h="1" fill="none" extrusionOk="0">
                          <a:moveTo>
                            <a:pt x="0" y="1"/>
                          </a:moveTo>
                          <a:lnTo>
                            <a:pt x="0" y="1"/>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72" name="Google Shape;7249;p112">
                      <a:extLst>
                        <a:ext uri="{FF2B5EF4-FFF2-40B4-BE49-F238E27FC236}">
                          <a16:creationId xmlns:a16="http://schemas.microsoft.com/office/drawing/2014/main" id="{94AF7FE4-0D02-FE4B-8984-5AE959852C5E}"/>
                        </a:ext>
                      </a:extLst>
                    </p:cNvPr>
                    <p:cNvSpPr/>
                    <p:nvPr/>
                  </p:nvSpPr>
                  <p:spPr>
                    <a:xfrm>
                      <a:off x="1379945" y="1648946"/>
                      <a:ext cx="875794" cy="168"/>
                    </a:xfrm>
                    <a:custGeom>
                      <a:avLst/>
                      <a:gdLst/>
                      <a:ahLst/>
                      <a:cxnLst/>
                      <a:rect l="l" t="t" r="r" b="b"/>
                      <a:pathLst>
                        <a:path w="5215" h="1" fill="none" extrusionOk="0">
                          <a:moveTo>
                            <a:pt x="1" y="1"/>
                          </a:moveTo>
                          <a:lnTo>
                            <a:pt x="5214"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73" name="Google Shape;7250;p112">
                      <a:extLst>
                        <a:ext uri="{FF2B5EF4-FFF2-40B4-BE49-F238E27FC236}">
                          <a16:creationId xmlns:a16="http://schemas.microsoft.com/office/drawing/2014/main" id="{56010E33-23A0-E540-8005-F9AF8EFD5978}"/>
                        </a:ext>
                      </a:extLst>
                    </p:cNvPr>
                    <p:cNvSpPr/>
                    <p:nvPr/>
                  </p:nvSpPr>
                  <p:spPr>
                    <a:xfrm>
                      <a:off x="2284950" y="1648946"/>
                      <a:ext cx="168" cy="168"/>
                    </a:xfrm>
                    <a:custGeom>
                      <a:avLst/>
                      <a:gdLst/>
                      <a:ahLst/>
                      <a:cxnLst/>
                      <a:rect l="l" t="t" r="r" b="b"/>
                      <a:pathLst>
                        <a:path w="1" h="1" fill="none" extrusionOk="0">
                          <a:moveTo>
                            <a:pt x="0" y="1"/>
                          </a:moveTo>
                          <a:lnTo>
                            <a:pt x="0" y="1"/>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74" name="Google Shape;7251;p112">
                      <a:extLst>
                        <a:ext uri="{FF2B5EF4-FFF2-40B4-BE49-F238E27FC236}">
                          <a16:creationId xmlns:a16="http://schemas.microsoft.com/office/drawing/2014/main" id="{B250487B-25BF-5349-B4E2-C9148901F235}"/>
                        </a:ext>
                      </a:extLst>
                    </p:cNvPr>
                    <p:cNvSpPr/>
                    <p:nvPr/>
                  </p:nvSpPr>
                  <p:spPr>
                    <a:xfrm>
                      <a:off x="2284950" y="1707891"/>
                      <a:ext cx="168" cy="875613"/>
                    </a:xfrm>
                    <a:custGeom>
                      <a:avLst/>
                      <a:gdLst/>
                      <a:ahLst/>
                      <a:cxnLst/>
                      <a:rect l="l" t="t" r="r" b="b"/>
                      <a:pathLst>
                        <a:path w="1" h="5214" fill="none" extrusionOk="0">
                          <a:moveTo>
                            <a:pt x="0" y="1"/>
                          </a:moveTo>
                          <a:lnTo>
                            <a:pt x="0" y="5214"/>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75" name="Google Shape;7252;p112">
                      <a:extLst>
                        <a:ext uri="{FF2B5EF4-FFF2-40B4-BE49-F238E27FC236}">
                          <a16:creationId xmlns:a16="http://schemas.microsoft.com/office/drawing/2014/main" id="{225743D6-2A90-2647-9031-96964C9BA069}"/>
                        </a:ext>
                      </a:extLst>
                    </p:cNvPr>
                    <p:cNvSpPr/>
                    <p:nvPr/>
                  </p:nvSpPr>
                  <p:spPr>
                    <a:xfrm>
                      <a:off x="2284950" y="2617084"/>
                      <a:ext cx="168" cy="168"/>
                    </a:xfrm>
                    <a:custGeom>
                      <a:avLst/>
                      <a:gdLst/>
                      <a:ahLst/>
                      <a:cxnLst/>
                      <a:rect l="l" t="t" r="r" b="b"/>
                      <a:pathLst>
                        <a:path w="1" h="1" fill="none" extrusionOk="0">
                          <a:moveTo>
                            <a:pt x="0" y="0"/>
                          </a:moveTo>
                          <a:lnTo>
                            <a:pt x="0" y="0"/>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76" name="Google Shape;7253;p112">
                      <a:extLst>
                        <a:ext uri="{FF2B5EF4-FFF2-40B4-BE49-F238E27FC236}">
                          <a16:creationId xmlns:a16="http://schemas.microsoft.com/office/drawing/2014/main" id="{FC7C7591-0765-EA42-8039-3FABE339D2D3}"/>
                        </a:ext>
                      </a:extLst>
                    </p:cNvPr>
                    <p:cNvSpPr/>
                    <p:nvPr/>
                  </p:nvSpPr>
                  <p:spPr>
                    <a:xfrm>
                      <a:off x="1350557" y="2617084"/>
                      <a:ext cx="875626" cy="168"/>
                    </a:xfrm>
                    <a:custGeom>
                      <a:avLst/>
                      <a:gdLst/>
                      <a:ahLst/>
                      <a:cxnLst/>
                      <a:rect l="l" t="t" r="r" b="b"/>
                      <a:pathLst>
                        <a:path w="5214" h="1" fill="none" extrusionOk="0">
                          <a:moveTo>
                            <a:pt x="5214" y="0"/>
                          </a:moveTo>
                          <a:lnTo>
                            <a:pt x="1"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77" name="Google Shape;7254;p112">
                      <a:extLst>
                        <a:ext uri="{FF2B5EF4-FFF2-40B4-BE49-F238E27FC236}">
                          <a16:creationId xmlns:a16="http://schemas.microsoft.com/office/drawing/2014/main" id="{B48C0244-7AA9-EE44-911C-F997F3A51DE7}"/>
                        </a:ext>
                      </a:extLst>
                    </p:cNvPr>
                    <p:cNvSpPr/>
                    <p:nvPr/>
                  </p:nvSpPr>
                  <p:spPr>
                    <a:xfrm>
                      <a:off x="1194880" y="1527026"/>
                      <a:ext cx="1216539" cy="1212323"/>
                    </a:xfrm>
                    <a:custGeom>
                      <a:avLst/>
                      <a:gdLst/>
                      <a:ahLst/>
                      <a:cxnLst/>
                      <a:rect l="l" t="t" r="r" b="b"/>
                      <a:pathLst>
                        <a:path w="7244" h="7219" fill="none" extrusionOk="0">
                          <a:moveTo>
                            <a:pt x="0" y="0"/>
                          </a:moveTo>
                          <a:lnTo>
                            <a:pt x="7243" y="0"/>
                          </a:lnTo>
                          <a:lnTo>
                            <a:pt x="7243" y="7218"/>
                          </a:lnTo>
                          <a:lnTo>
                            <a:pt x="0" y="7218"/>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78" name="Google Shape;7255;p112">
                      <a:extLst>
                        <a:ext uri="{FF2B5EF4-FFF2-40B4-BE49-F238E27FC236}">
                          <a16:creationId xmlns:a16="http://schemas.microsoft.com/office/drawing/2014/main" id="{ABB4F090-AF03-794B-9153-59DF6DBDB11B}"/>
                        </a:ext>
                      </a:extLst>
                    </p:cNvPr>
                    <p:cNvSpPr/>
                    <p:nvPr/>
                  </p:nvSpPr>
                  <p:spPr>
                    <a:xfrm>
                      <a:off x="2414556" y="2245750"/>
                      <a:ext cx="64156" cy="122"/>
                    </a:xfrm>
                    <a:custGeom>
                      <a:avLst/>
                      <a:gdLst/>
                      <a:ahLst/>
                      <a:cxnLst/>
                      <a:rect l="l" t="t" r="r" b="b"/>
                      <a:pathLst>
                        <a:path w="528" h="1" fill="none" extrusionOk="0">
                          <a:moveTo>
                            <a:pt x="1" y="0"/>
                          </a:moveTo>
                          <a:lnTo>
                            <a:pt x="527"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79" name="Google Shape;7256;p112">
                      <a:extLst>
                        <a:ext uri="{FF2B5EF4-FFF2-40B4-BE49-F238E27FC236}">
                          <a16:creationId xmlns:a16="http://schemas.microsoft.com/office/drawing/2014/main" id="{676F4133-ED38-BC43-BCAF-2AFD905B36B5}"/>
                        </a:ext>
                      </a:extLst>
                    </p:cNvPr>
                    <p:cNvSpPr/>
                    <p:nvPr/>
                  </p:nvSpPr>
                  <p:spPr>
                    <a:xfrm>
                      <a:off x="2411418" y="1913794"/>
                      <a:ext cx="100608" cy="122"/>
                    </a:xfrm>
                    <a:custGeom>
                      <a:avLst/>
                      <a:gdLst/>
                      <a:ahLst/>
                      <a:cxnLst/>
                      <a:rect l="l" t="t" r="r" b="b"/>
                      <a:pathLst>
                        <a:path w="828" h="1" fill="none" extrusionOk="0">
                          <a:moveTo>
                            <a:pt x="1" y="1"/>
                          </a:moveTo>
                          <a:lnTo>
                            <a:pt x="828"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80" name="Google Shape;7257;p112">
                      <a:extLst>
                        <a:ext uri="{FF2B5EF4-FFF2-40B4-BE49-F238E27FC236}">
                          <a16:creationId xmlns:a16="http://schemas.microsoft.com/office/drawing/2014/main" id="{F948DD91-809C-E34F-80CC-0F600CF83768}"/>
                        </a:ext>
                      </a:extLst>
                    </p:cNvPr>
                    <p:cNvSpPr/>
                    <p:nvPr/>
                  </p:nvSpPr>
                  <p:spPr>
                    <a:xfrm>
                      <a:off x="2411431" y="2005167"/>
                      <a:ext cx="76307" cy="122"/>
                    </a:xfrm>
                    <a:custGeom>
                      <a:avLst/>
                      <a:gdLst/>
                      <a:ahLst/>
                      <a:cxnLst/>
                      <a:rect l="l" t="t" r="r" b="b"/>
                      <a:pathLst>
                        <a:path w="628" h="1" fill="none" extrusionOk="0">
                          <a:moveTo>
                            <a:pt x="1" y="1"/>
                          </a:moveTo>
                          <a:lnTo>
                            <a:pt x="627"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grpSp>
              <p:grpSp>
                <p:nvGrpSpPr>
                  <p:cNvPr id="265" name="Google Shape;7258;p112">
                    <a:extLst>
                      <a:ext uri="{FF2B5EF4-FFF2-40B4-BE49-F238E27FC236}">
                        <a16:creationId xmlns:a16="http://schemas.microsoft.com/office/drawing/2014/main" id="{7C0F6246-FD21-024F-9C9E-18AD0DB376A2}"/>
                      </a:ext>
                    </a:extLst>
                  </p:cNvPr>
                  <p:cNvGrpSpPr/>
                  <p:nvPr/>
                </p:nvGrpSpPr>
                <p:grpSpPr>
                  <a:xfrm>
                    <a:off x="3844048" y="1913794"/>
                    <a:ext cx="100608" cy="332078"/>
                    <a:chOff x="4031298" y="1913794"/>
                    <a:chExt cx="100608" cy="332078"/>
                  </a:xfrm>
                </p:grpSpPr>
                <p:sp>
                  <p:nvSpPr>
                    <p:cNvPr id="266" name="Google Shape;7259;p112">
                      <a:extLst>
                        <a:ext uri="{FF2B5EF4-FFF2-40B4-BE49-F238E27FC236}">
                          <a16:creationId xmlns:a16="http://schemas.microsoft.com/office/drawing/2014/main" id="{C9B8E991-046B-3D42-B797-5E2AABF9F36E}"/>
                        </a:ext>
                      </a:extLst>
                    </p:cNvPr>
                    <p:cNvSpPr/>
                    <p:nvPr/>
                  </p:nvSpPr>
                  <p:spPr>
                    <a:xfrm flipH="1">
                      <a:off x="4031298" y="1913794"/>
                      <a:ext cx="100608" cy="122"/>
                    </a:xfrm>
                    <a:custGeom>
                      <a:avLst/>
                      <a:gdLst/>
                      <a:ahLst/>
                      <a:cxnLst/>
                      <a:rect l="l" t="t" r="r" b="b"/>
                      <a:pathLst>
                        <a:path w="828" h="1" fill="none" extrusionOk="0">
                          <a:moveTo>
                            <a:pt x="1" y="1"/>
                          </a:moveTo>
                          <a:lnTo>
                            <a:pt x="828"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67" name="Google Shape;7260;p112">
                      <a:extLst>
                        <a:ext uri="{FF2B5EF4-FFF2-40B4-BE49-F238E27FC236}">
                          <a16:creationId xmlns:a16="http://schemas.microsoft.com/office/drawing/2014/main" id="{40D8F1CB-20DB-7B44-A466-FC79242D6E2D}"/>
                        </a:ext>
                      </a:extLst>
                    </p:cNvPr>
                    <p:cNvSpPr/>
                    <p:nvPr/>
                  </p:nvSpPr>
                  <p:spPr>
                    <a:xfrm flipH="1">
                      <a:off x="4055587" y="2005167"/>
                      <a:ext cx="76307" cy="122"/>
                    </a:xfrm>
                    <a:custGeom>
                      <a:avLst/>
                      <a:gdLst/>
                      <a:ahLst/>
                      <a:cxnLst/>
                      <a:rect l="l" t="t" r="r" b="b"/>
                      <a:pathLst>
                        <a:path w="628" h="1" fill="none" extrusionOk="0">
                          <a:moveTo>
                            <a:pt x="1" y="1"/>
                          </a:moveTo>
                          <a:lnTo>
                            <a:pt x="627"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68" name="Google Shape;7261;p112">
                      <a:extLst>
                        <a:ext uri="{FF2B5EF4-FFF2-40B4-BE49-F238E27FC236}">
                          <a16:creationId xmlns:a16="http://schemas.microsoft.com/office/drawing/2014/main" id="{464A7AA0-7850-2B49-A07A-EFBA28D195E1}"/>
                        </a:ext>
                      </a:extLst>
                    </p:cNvPr>
                    <p:cNvSpPr/>
                    <p:nvPr/>
                  </p:nvSpPr>
                  <p:spPr>
                    <a:xfrm flipH="1">
                      <a:off x="4064613" y="2245750"/>
                      <a:ext cx="64156" cy="122"/>
                    </a:xfrm>
                    <a:custGeom>
                      <a:avLst/>
                      <a:gdLst/>
                      <a:ahLst/>
                      <a:cxnLst/>
                      <a:rect l="l" t="t" r="r" b="b"/>
                      <a:pathLst>
                        <a:path w="528" h="1" fill="none" extrusionOk="0">
                          <a:moveTo>
                            <a:pt x="1" y="0"/>
                          </a:moveTo>
                          <a:lnTo>
                            <a:pt x="527"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grpSp>
            </p:grpSp>
            <p:grpSp>
              <p:nvGrpSpPr>
                <p:cNvPr id="217" name="Google Shape;7244;p112">
                  <a:extLst>
                    <a:ext uri="{FF2B5EF4-FFF2-40B4-BE49-F238E27FC236}">
                      <a16:creationId xmlns:a16="http://schemas.microsoft.com/office/drawing/2014/main" id="{91F1E66F-08F0-494C-9C38-08EDD0934B0E}"/>
                    </a:ext>
                  </a:extLst>
                </p:cNvPr>
                <p:cNvGrpSpPr/>
                <p:nvPr/>
              </p:nvGrpSpPr>
              <p:grpSpPr>
                <a:xfrm>
                  <a:off x="6108821" y="2071114"/>
                  <a:ext cx="1421278" cy="1212323"/>
                  <a:chOff x="3844048" y="1527026"/>
                  <a:chExt cx="1421278" cy="1212323"/>
                </a:xfrm>
              </p:grpSpPr>
              <p:grpSp>
                <p:nvGrpSpPr>
                  <p:cNvPr id="241" name="Google Shape;7245;p112">
                    <a:extLst>
                      <a:ext uri="{FF2B5EF4-FFF2-40B4-BE49-F238E27FC236}">
                        <a16:creationId xmlns:a16="http://schemas.microsoft.com/office/drawing/2014/main" id="{DFDB7C7B-1D7A-3746-B173-2E51416F2464}"/>
                      </a:ext>
                    </a:extLst>
                  </p:cNvPr>
                  <p:cNvGrpSpPr/>
                  <p:nvPr/>
                </p:nvGrpSpPr>
                <p:grpSpPr>
                  <a:xfrm>
                    <a:off x="3948180" y="1527026"/>
                    <a:ext cx="1317146" cy="1212323"/>
                    <a:chOff x="1194880" y="1527026"/>
                    <a:chExt cx="1317146" cy="1212323"/>
                  </a:xfrm>
                </p:grpSpPr>
                <p:sp>
                  <p:nvSpPr>
                    <p:cNvPr id="246" name="Google Shape;7246;p112">
                      <a:extLst>
                        <a:ext uri="{FF2B5EF4-FFF2-40B4-BE49-F238E27FC236}">
                          <a16:creationId xmlns:a16="http://schemas.microsoft.com/office/drawing/2014/main" id="{0A96D205-C8A6-FC4E-AAA4-5AD7B3DB8FDB}"/>
                        </a:ext>
                      </a:extLst>
                    </p:cNvPr>
                    <p:cNvSpPr/>
                    <p:nvPr/>
                  </p:nvSpPr>
                  <p:spPr>
                    <a:xfrm>
                      <a:off x="1316970" y="2617084"/>
                      <a:ext cx="168" cy="168"/>
                    </a:xfrm>
                    <a:custGeom>
                      <a:avLst/>
                      <a:gdLst/>
                      <a:ahLst/>
                      <a:cxnLst/>
                      <a:rect l="l" t="t" r="r" b="b"/>
                      <a:pathLst>
                        <a:path w="1" h="1" fill="none" extrusionOk="0">
                          <a:moveTo>
                            <a:pt x="0" y="0"/>
                          </a:moveTo>
                          <a:lnTo>
                            <a:pt x="0" y="0"/>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48" name="Google Shape;7247;p112">
                      <a:extLst>
                        <a:ext uri="{FF2B5EF4-FFF2-40B4-BE49-F238E27FC236}">
                          <a16:creationId xmlns:a16="http://schemas.microsoft.com/office/drawing/2014/main" id="{45AD7BDE-7234-034C-98A9-1D1E4EA439F4}"/>
                        </a:ext>
                      </a:extLst>
                    </p:cNvPr>
                    <p:cNvSpPr/>
                    <p:nvPr/>
                  </p:nvSpPr>
                  <p:spPr>
                    <a:xfrm>
                      <a:off x="1316970" y="1678502"/>
                      <a:ext cx="168" cy="875613"/>
                    </a:xfrm>
                    <a:custGeom>
                      <a:avLst/>
                      <a:gdLst/>
                      <a:ahLst/>
                      <a:cxnLst/>
                      <a:rect l="l" t="t" r="r" b="b"/>
                      <a:pathLst>
                        <a:path w="1" h="5214" fill="none" extrusionOk="0">
                          <a:moveTo>
                            <a:pt x="0" y="5213"/>
                          </a:moveTo>
                          <a:lnTo>
                            <a:pt x="0"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49" name="Google Shape;7248;p112">
                      <a:extLst>
                        <a:ext uri="{FF2B5EF4-FFF2-40B4-BE49-F238E27FC236}">
                          <a16:creationId xmlns:a16="http://schemas.microsoft.com/office/drawing/2014/main" id="{D94B90F0-B084-B34C-9481-56FAB722DC86}"/>
                        </a:ext>
                      </a:extLst>
                    </p:cNvPr>
                    <p:cNvSpPr/>
                    <p:nvPr/>
                  </p:nvSpPr>
                  <p:spPr>
                    <a:xfrm>
                      <a:off x="1316970" y="1648946"/>
                      <a:ext cx="168" cy="168"/>
                    </a:xfrm>
                    <a:custGeom>
                      <a:avLst/>
                      <a:gdLst/>
                      <a:ahLst/>
                      <a:cxnLst/>
                      <a:rect l="l" t="t" r="r" b="b"/>
                      <a:pathLst>
                        <a:path w="1" h="1" fill="none" extrusionOk="0">
                          <a:moveTo>
                            <a:pt x="0" y="1"/>
                          </a:moveTo>
                          <a:lnTo>
                            <a:pt x="0" y="1"/>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55" name="Google Shape;7249;p112">
                      <a:extLst>
                        <a:ext uri="{FF2B5EF4-FFF2-40B4-BE49-F238E27FC236}">
                          <a16:creationId xmlns:a16="http://schemas.microsoft.com/office/drawing/2014/main" id="{5CCDFCDC-089F-5F4F-80A6-EBD00FE60178}"/>
                        </a:ext>
                      </a:extLst>
                    </p:cNvPr>
                    <p:cNvSpPr/>
                    <p:nvPr/>
                  </p:nvSpPr>
                  <p:spPr>
                    <a:xfrm>
                      <a:off x="1379945" y="1648946"/>
                      <a:ext cx="875794" cy="168"/>
                    </a:xfrm>
                    <a:custGeom>
                      <a:avLst/>
                      <a:gdLst/>
                      <a:ahLst/>
                      <a:cxnLst/>
                      <a:rect l="l" t="t" r="r" b="b"/>
                      <a:pathLst>
                        <a:path w="5215" h="1" fill="none" extrusionOk="0">
                          <a:moveTo>
                            <a:pt x="1" y="1"/>
                          </a:moveTo>
                          <a:lnTo>
                            <a:pt x="5214"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56" name="Google Shape;7250;p112">
                      <a:extLst>
                        <a:ext uri="{FF2B5EF4-FFF2-40B4-BE49-F238E27FC236}">
                          <a16:creationId xmlns:a16="http://schemas.microsoft.com/office/drawing/2014/main" id="{8F322296-962E-854A-BCF4-D6CCF3EC1C03}"/>
                        </a:ext>
                      </a:extLst>
                    </p:cNvPr>
                    <p:cNvSpPr/>
                    <p:nvPr/>
                  </p:nvSpPr>
                  <p:spPr>
                    <a:xfrm>
                      <a:off x="2284950" y="1648946"/>
                      <a:ext cx="168" cy="168"/>
                    </a:xfrm>
                    <a:custGeom>
                      <a:avLst/>
                      <a:gdLst/>
                      <a:ahLst/>
                      <a:cxnLst/>
                      <a:rect l="l" t="t" r="r" b="b"/>
                      <a:pathLst>
                        <a:path w="1" h="1" fill="none" extrusionOk="0">
                          <a:moveTo>
                            <a:pt x="0" y="1"/>
                          </a:moveTo>
                          <a:lnTo>
                            <a:pt x="0" y="1"/>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57" name="Google Shape;7251;p112">
                      <a:extLst>
                        <a:ext uri="{FF2B5EF4-FFF2-40B4-BE49-F238E27FC236}">
                          <a16:creationId xmlns:a16="http://schemas.microsoft.com/office/drawing/2014/main" id="{F6578E62-C39C-0C48-9B46-DCC968EB8553}"/>
                        </a:ext>
                      </a:extLst>
                    </p:cNvPr>
                    <p:cNvSpPr/>
                    <p:nvPr/>
                  </p:nvSpPr>
                  <p:spPr>
                    <a:xfrm>
                      <a:off x="2284950" y="1707891"/>
                      <a:ext cx="168" cy="875613"/>
                    </a:xfrm>
                    <a:custGeom>
                      <a:avLst/>
                      <a:gdLst/>
                      <a:ahLst/>
                      <a:cxnLst/>
                      <a:rect l="l" t="t" r="r" b="b"/>
                      <a:pathLst>
                        <a:path w="1" h="5214" fill="none" extrusionOk="0">
                          <a:moveTo>
                            <a:pt x="0" y="1"/>
                          </a:moveTo>
                          <a:lnTo>
                            <a:pt x="0" y="5214"/>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58" name="Google Shape;7252;p112">
                      <a:extLst>
                        <a:ext uri="{FF2B5EF4-FFF2-40B4-BE49-F238E27FC236}">
                          <a16:creationId xmlns:a16="http://schemas.microsoft.com/office/drawing/2014/main" id="{E01864F3-82AA-7F4A-A6D0-5FE3CC64F632}"/>
                        </a:ext>
                      </a:extLst>
                    </p:cNvPr>
                    <p:cNvSpPr/>
                    <p:nvPr/>
                  </p:nvSpPr>
                  <p:spPr>
                    <a:xfrm>
                      <a:off x="2284950" y="2617084"/>
                      <a:ext cx="168" cy="168"/>
                    </a:xfrm>
                    <a:custGeom>
                      <a:avLst/>
                      <a:gdLst/>
                      <a:ahLst/>
                      <a:cxnLst/>
                      <a:rect l="l" t="t" r="r" b="b"/>
                      <a:pathLst>
                        <a:path w="1" h="1" fill="none" extrusionOk="0">
                          <a:moveTo>
                            <a:pt x="0" y="0"/>
                          </a:moveTo>
                          <a:lnTo>
                            <a:pt x="0" y="0"/>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59" name="Google Shape;7253;p112">
                      <a:extLst>
                        <a:ext uri="{FF2B5EF4-FFF2-40B4-BE49-F238E27FC236}">
                          <a16:creationId xmlns:a16="http://schemas.microsoft.com/office/drawing/2014/main" id="{3836B2FB-1759-A14C-8101-3E77540FE7B5}"/>
                        </a:ext>
                      </a:extLst>
                    </p:cNvPr>
                    <p:cNvSpPr/>
                    <p:nvPr/>
                  </p:nvSpPr>
                  <p:spPr>
                    <a:xfrm>
                      <a:off x="1350557" y="2617084"/>
                      <a:ext cx="875626" cy="168"/>
                    </a:xfrm>
                    <a:custGeom>
                      <a:avLst/>
                      <a:gdLst/>
                      <a:ahLst/>
                      <a:cxnLst/>
                      <a:rect l="l" t="t" r="r" b="b"/>
                      <a:pathLst>
                        <a:path w="5214" h="1" fill="none" extrusionOk="0">
                          <a:moveTo>
                            <a:pt x="5214" y="0"/>
                          </a:moveTo>
                          <a:lnTo>
                            <a:pt x="1"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60" name="Google Shape;7254;p112">
                      <a:extLst>
                        <a:ext uri="{FF2B5EF4-FFF2-40B4-BE49-F238E27FC236}">
                          <a16:creationId xmlns:a16="http://schemas.microsoft.com/office/drawing/2014/main" id="{5C1A423F-497A-3F46-B7BB-9015838B8A1E}"/>
                        </a:ext>
                      </a:extLst>
                    </p:cNvPr>
                    <p:cNvSpPr/>
                    <p:nvPr/>
                  </p:nvSpPr>
                  <p:spPr>
                    <a:xfrm>
                      <a:off x="1194880" y="1527026"/>
                      <a:ext cx="1216539" cy="1212323"/>
                    </a:xfrm>
                    <a:custGeom>
                      <a:avLst/>
                      <a:gdLst/>
                      <a:ahLst/>
                      <a:cxnLst/>
                      <a:rect l="l" t="t" r="r" b="b"/>
                      <a:pathLst>
                        <a:path w="7244" h="7219" fill="none" extrusionOk="0">
                          <a:moveTo>
                            <a:pt x="0" y="0"/>
                          </a:moveTo>
                          <a:lnTo>
                            <a:pt x="7243" y="0"/>
                          </a:lnTo>
                          <a:lnTo>
                            <a:pt x="7243" y="7218"/>
                          </a:lnTo>
                          <a:lnTo>
                            <a:pt x="0" y="7218"/>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61" name="Google Shape;7255;p112">
                      <a:extLst>
                        <a:ext uri="{FF2B5EF4-FFF2-40B4-BE49-F238E27FC236}">
                          <a16:creationId xmlns:a16="http://schemas.microsoft.com/office/drawing/2014/main" id="{3A63B632-93DC-CF4C-8944-AE9F60B2EC3F}"/>
                        </a:ext>
                      </a:extLst>
                    </p:cNvPr>
                    <p:cNvSpPr/>
                    <p:nvPr/>
                  </p:nvSpPr>
                  <p:spPr>
                    <a:xfrm>
                      <a:off x="2414556" y="2245750"/>
                      <a:ext cx="64156" cy="122"/>
                    </a:xfrm>
                    <a:custGeom>
                      <a:avLst/>
                      <a:gdLst/>
                      <a:ahLst/>
                      <a:cxnLst/>
                      <a:rect l="l" t="t" r="r" b="b"/>
                      <a:pathLst>
                        <a:path w="528" h="1" fill="none" extrusionOk="0">
                          <a:moveTo>
                            <a:pt x="1" y="0"/>
                          </a:moveTo>
                          <a:lnTo>
                            <a:pt x="527"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62" name="Google Shape;7256;p112">
                      <a:extLst>
                        <a:ext uri="{FF2B5EF4-FFF2-40B4-BE49-F238E27FC236}">
                          <a16:creationId xmlns:a16="http://schemas.microsoft.com/office/drawing/2014/main" id="{81DCF2D4-7633-3043-9F62-9589CF73BF16}"/>
                        </a:ext>
                      </a:extLst>
                    </p:cNvPr>
                    <p:cNvSpPr/>
                    <p:nvPr/>
                  </p:nvSpPr>
                  <p:spPr>
                    <a:xfrm>
                      <a:off x="2411418" y="1913794"/>
                      <a:ext cx="100608" cy="122"/>
                    </a:xfrm>
                    <a:custGeom>
                      <a:avLst/>
                      <a:gdLst/>
                      <a:ahLst/>
                      <a:cxnLst/>
                      <a:rect l="l" t="t" r="r" b="b"/>
                      <a:pathLst>
                        <a:path w="828" h="1" fill="none" extrusionOk="0">
                          <a:moveTo>
                            <a:pt x="1" y="1"/>
                          </a:moveTo>
                          <a:lnTo>
                            <a:pt x="828"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63" name="Google Shape;7257;p112">
                      <a:extLst>
                        <a:ext uri="{FF2B5EF4-FFF2-40B4-BE49-F238E27FC236}">
                          <a16:creationId xmlns:a16="http://schemas.microsoft.com/office/drawing/2014/main" id="{301ED34F-C69F-4E42-8301-5E7C8AAB2102}"/>
                        </a:ext>
                      </a:extLst>
                    </p:cNvPr>
                    <p:cNvSpPr/>
                    <p:nvPr/>
                  </p:nvSpPr>
                  <p:spPr>
                    <a:xfrm>
                      <a:off x="2411431" y="2005167"/>
                      <a:ext cx="76307" cy="122"/>
                    </a:xfrm>
                    <a:custGeom>
                      <a:avLst/>
                      <a:gdLst/>
                      <a:ahLst/>
                      <a:cxnLst/>
                      <a:rect l="l" t="t" r="r" b="b"/>
                      <a:pathLst>
                        <a:path w="628" h="1" fill="none" extrusionOk="0">
                          <a:moveTo>
                            <a:pt x="1" y="1"/>
                          </a:moveTo>
                          <a:lnTo>
                            <a:pt x="627"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grpSp>
              <p:grpSp>
                <p:nvGrpSpPr>
                  <p:cNvPr id="242" name="Google Shape;7258;p112">
                    <a:extLst>
                      <a:ext uri="{FF2B5EF4-FFF2-40B4-BE49-F238E27FC236}">
                        <a16:creationId xmlns:a16="http://schemas.microsoft.com/office/drawing/2014/main" id="{33DDA072-BEB4-4742-947D-2D94C17081A3}"/>
                      </a:ext>
                    </a:extLst>
                  </p:cNvPr>
                  <p:cNvGrpSpPr/>
                  <p:nvPr/>
                </p:nvGrpSpPr>
                <p:grpSpPr>
                  <a:xfrm>
                    <a:off x="3844048" y="1913794"/>
                    <a:ext cx="100608" cy="332078"/>
                    <a:chOff x="4031298" y="1913794"/>
                    <a:chExt cx="100608" cy="332078"/>
                  </a:xfrm>
                </p:grpSpPr>
                <p:sp>
                  <p:nvSpPr>
                    <p:cNvPr id="243" name="Google Shape;7259;p112">
                      <a:extLst>
                        <a:ext uri="{FF2B5EF4-FFF2-40B4-BE49-F238E27FC236}">
                          <a16:creationId xmlns:a16="http://schemas.microsoft.com/office/drawing/2014/main" id="{60A4C0CF-FDC9-4B41-AAC0-77B4466A6278}"/>
                        </a:ext>
                      </a:extLst>
                    </p:cNvPr>
                    <p:cNvSpPr/>
                    <p:nvPr/>
                  </p:nvSpPr>
                  <p:spPr>
                    <a:xfrm flipH="1">
                      <a:off x="4031298" y="1913794"/>
                      <a:ext cx="100608" cy="122"/>
                    </a:xfrm>
                    <a:custGeom>
                      <a:avLst/>
                      <a:gdLst/>
                      <a:ahLst/>
                      <a:cxnLst/>
                      <a:rect l="l" t="t" r="r" b="b"/>
                      <a:pathLst>
                        <a:path w="828" h="1" fill="none" extrusionOk="0">
                          <a:moveTo>
                            <a:pt x="1" y="1"/>
                          </a:moveTo>
                          <a:lnTo>
                            <a:pt x="828"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44" name="Google Shape;7260;p112">
                      <a:extLst>
                        <a:ext uri="{FF2B5EF4-FFF2-40B4-BE49-F238E27FC236}">
                          <a16:creationId xmlns:a16="http://schemas.microsoft.com/office/drawing/2014/main" id="{77858FD6-F27F-B64E-BF9A-3EBEC8C1EDE8}"/>
                        </a:ext>
                      </a:extLst>
                    </p:cNvPr>
                    <p:cNvSpPr/>
                    <p:nvPr/>
                  </p:nvSpPr>
                  <p:spPr>
                    <a:xfrm flipH="1">
                      <a:off x="4055587" y="2005167"/>
                      <a:ext cx="76307" cy="122"/>
                    </a:xfrm>
                    <a:custGeom>
                      <a:avLst/>
                      <a:gdLst/>
                      <a:ahLst/>
                      <a:cxnLst/>
                      <a:rect l="l" t="t" r="r" b="b"/>
                      <a:pathLst>
                        <a:path w="628" h="1" fill="none" extrusionOk="0">
                          <a:moveTo>
                            <a:pt x="1" y="1"/>
                          </a:moveTo>
                          <a:lnTo>
                            <a:pt x="627"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45" name="Google Shape;7261;p112">
                      <a:extLst>
                        <a:ext uri="{FF2B5EF4-FFF2-40B4-BE49-F238E27FC236}">
                          <a16:creationId xmlns:a16="http://schemas.microsoft.com/office/drawing/2014/main" id="{AFC3A525-8A6E-D54B-AAED-46E7B7E8FF88}"/>
                        </a:ext>
                      </a:extLst>
                    </p:cNvPr>
                    <p:cNvSpPr/>
                    <p:nvPr/>
                  </p:nvSpPr>
                  <p:spPr>
                    <a:xfrm flipH="1">
                      <a:off x="4064613" y="2245750"/>
                      <a:ext cx="64156" cy="122"/>
                    </a:xfrm>
                    <a:custGeom>
                      <a:avLst/>
                      <a:gdLst/>
                      <a:ahLst/>
                      <a:cxnLst/>
                      <a:rect l="l" t="t" r="r" b="b"/>
                      <a:pathLst>
                        <a:path w="528" h="1" fill="none" extrusionOk="0">
                          <a:moveTo>
                            <a:pt x="1" y="0"/>
                          </a:moveTo>
                          <a:lnTo>
                            <a:pt x="527"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grpSp>
            </p:grpSp>
            <p:grpSp>
              <p:nvGrpSpPr>
                <p:cNvPr id="218" name="Google Shape;7244;p112">
                  <a:extLst>
                    <a:ext uri="{FF2B5EF4-FFF2-40B4-BE49-F238E27FC236}">
                      <a16:creationId xmlns:a16="http://schemas.microsoft.com/office/drawing/2014/main" id="{9D36AE0E-33A3-524E-822A-965355B277CA}"/>
                    </a:ext>
                  </a:extLst>
                </p:cNvPr>
                <p:cNvGrpSpPr/>
                <p:nvPr/>
              </p:nvGrpSpPr>
              <p:grpSpPr>
                <a:xfrm>
                  <a:off x="6914988" y="3646061"/>
                  <a:ext cx="1421278" cy="1212323"/>
                  <a:chOff x="3844048" y="1527026"/>
                  <a:chExt cx="1421278" cy="1212323"/>
                </a:xfrm>
              </p:grpSpPr>
              <p:grpSp>
                <p:nvGrpSpPr>
                  <p:cNvPr id="224" name="Google Shape;7245;p112">
                    <a:extLst>
                      <a:ext uri="{FF2B5EF4-FFF2-40B4-BE49-F238E27FC236}">
                        <a16:creationId xmlns:a16="http://schemas.microsoft.com/office/drawing/2014/main" id="{4A636BA8-AB8A-BA46-B6F4-B4CBC2C118F6}"/>
                      </a:ext>
                    </a:extLst>
                  </p:cNvPr>
                  <p:cNvGrpSpPr/>
                  <p:nvPr/>
                </p:nvGrpSpPr>
                <p:grpSpPr>
                  <a:xfrm>
                    <a:off x="3948180" y="1527026"/>
                    <a:ext cx="1317146" cy="1212323"/>
                    <a:chOff x="1194880" y="1527026"/>
                    <a:chExt cx="1317146" cy="1212323"/>
                  </a:xfrm>
                </p:grpSpPr>
                <p:sp>
                  <p:nvSpPr>
                    <p:cNvPr id="229" name="Google Shape;7246;p112">
                      <a:extLst>
                        <a:ext uri="{FF2B5EF4-FFF2-40B4-BE49-F238E27FC236}">
                          <a16:creationId xmlns:a16="http://schemas.microsoft.com/office/drawing/2014/main" id="{D56A0116-0FE6-884E-B426-0D87E65E4D22}"/>
                        </a:ext>
                      </a:extLst>
                    </p:cNvPr>
                    <p:cNvSpPr/>
                    <p:nvPr/>
                  </p:nvSpPr>
                  <p:spPr>
                    <a:xfrm>
                      <a:off x="1316970" y="2617084"/>
                      <a:ext cx="168" cy="168"/>
                    </a:xfrm>
                    <a:custGeom>
                      <a:avLst/>
                      <a:gdLst/>
                      <a:ahLst/>
                      <a:cxnLst/>
                      <a:rect l="l" t="t" r="r" b="b"/>
                      <a:pathLst>
                        <a:path w="1" h="1" fill="none" extrusionOk="0">
                          <a:moveTo>
                            <a:pt x="0" y="0"/>
                          </a:moveTo>
                          <a:lnTo>
                            <a:pt x="0" y="0"/>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30" name="Google Shape;7247;p112">
                      <a:extLst>
                        <a:ext uri="{FF2B5EF4-FFF2-40B4-BE49-F238E27FC236}">
                          <a16:creationId xmlns:a16="http://schemas.microsoft.com/office/drawing/2014/main" id="{56B1FE34-28A0-C341-BD9F-B93CCC593ECC}"/>
                        </a:ext>
                      </a:extLst>
                    </p:cNvPr>
                    <p:cNvSpPr/>
                    <p:nvPr/>
                  </p:nvSpPr>
                  <p:spPr>
                    <a:xfrm>
                      <a:off x="1316970" y="1678502"/>
                      <a:ext cx="168" cy="875613"/>
                    </a:xfrm>
                    <a:custGeom>
                      <a:avLst/>
                      <a:gdLst/>
                      <a:ahLst/>
                      <a:cxnLst/>
                      <a:rect l="l" t="t" r="r" b="b"/>
                      <a:pathLst>
                        <a:path w="1" h="5214" fill="none" extrusionOk="0">
                          <a:moveTo>
                            <a:pt x="0" y="5213"/>
                          </a:moveTo>
                          <a:lnTo>
                            <a:pt x="0"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31" name="Google Shape;7248;p112">
                      <a:extLst>
                        <a:ext uri="{FF2B5EF4-FFF2-40B4-BE49-F238E27FC236}">
                          <a16:creationId xmlns:a16="http://schemas.microsoft.com/office/drawing/2014/main" id="{B64DFD1A-B84B-5D42-9C2B-CC758E1E694A}"/>
                        </a:ext>
                      </a:extLst>
                    </p:cNvPr>
                    <p:cNvSpPr/>
                    <p:nvPr/>
                  </p:nvSpPr>
                  <p:spPr>
                    <a:xfrm>
                      <a:off x="1316970" y="1648946"/>
                      <a:ext cx="168" cy="168"/>
                    </a:xfrm>
                    <a:custGeom>
                      <a:avLst/>
                      <a:gdLst/>
                      <a:ahLst/>
                      <a:cxnLst/>
                      <a:rect l="l" t="t" r="r" b="b"/>
                      <a:pathLst>
                        <a:path w="1" h="1" fill="none" extrusionOk="0">
                          <a:moveTo>
                            <a:pt x="0" y="1"/>
                          </a:moveTo>
                          <a:lnTo>
                            <a:pt x="0" y="1"/>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32" name="Google Shape;7249;p112">
                      <a:extLst>
                        <a:ext uri="{FF2B5EF4-FFF2-40B4-BE49-F238E27FC236}">
                          <a16:creationId xmlns:a16="http://schemas.microsoft.com/office/drawing/2014/main" id="{E3B4AD07-2A7C-B843-9546-B033D5FC6BFE}"/>
                        </a:ext>
                      </a:extLst>
                    </p:cNvPr>
                    <p:cNvSpPr/>
                    <p:nvPr/>
                  </p:nvSpPr>
                  <p:spPr>
                    <a:xfrm>
                      <a:off x="1379945" y="1648946"/>
                      <a:ext cx="875794" cy="168"/>
                    </a:xfrm>
                    <a:custGeom>
                      <a:avLst/>
                      <a:gdLst/>
                      <a:ahLst/>
                      <a:cxnLst/>
                      <a:rect l="l" t="t" r="r" b="b"/>
                      <a:pathLst>
                        <a:path w="5215" h="1" fill="none" extrusionOk="0">
                          <a:moveTo>
                            <a:pt x="1" y="1"/>
                          </a:moveTo>
                          <a:lnTo>
                            <a:pt x="5214"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33" name="Google Shape;7250;p112">
                      <a:extLst>
                        <a:ext uri="{FF2B5EF4-FFF2-40B4-BE49-F238E27FC236}">
                          <a16:creationId xmlns:a16="http://schemas.microsoft.com/office/drawing/2014/main" id="{9A0064BD-8EAE-6644-808D-139FB4EE23BA}"/>
                        </a:ext>
                      </a:extLst>
                    </p:cNvPr>
                    <p:cNvSpPr/>
                    <p:nvPr/>
                  </p:nvSpPr>
                  <p:spPr>
                    <a:xfrm>
                      <a:off x="2284950" y="1648946"/>
                      <a:ext cx="168" cy="168"/>
                    </a:xfrm>
                    <a:custGeom>
                      <a:avLst/>
                      <a:gdLst/>
                      <a:ahLst/>
                      <a:cxnLst/>
                      <a:rect l="l" t="t" r="r" b="b"/>
                      <a:pathLst>
                        <a:path w="1" h="1" fill="none" extrusionOk="0">
                          <a:moveTo>
                            <a:pt x="0" y="1"/>
                          </a:moveTo>
                          <a:lnTo>
                            <a:pt x="0" y="1"/>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34" name="Google Shape;7251;p112">
                      <a:extLst>
                        <a:ext uri="{FF2B5EF4-FFF2-40B4-BE49-F238E27FC236}">
                          <a16:creationId xmlns:a16="http://schemas.microsoft.com/office/drawing/2014/main" id="{D43C61FF-1559-6A41-9190-528667098F64}"/>
                        </a:ext>
                      </a:extLst>
                    </p:cNvPr>
                    <p:cNvSpPr/>
                    <p:nvPr/>
                  </p:nvSpPr>
                  <p:spPr>
                    <a:xfrm>
                      <a:off x="2284950" y="1707891"/>
                      <a:ext cx="168" cy="875613"/>
                    </a:xfrm>
                    <a:custGeom>
                      <a:avLst/>
                      <a:gdLst/>
                      <a:ahLst/>
                      <a:cxnLst/>
                      <a:rect l="l" t="t" r="r" b="b"/>
                      <a:pathLst>
                        <a:path w="1" h="5214" fill="none" extrusionOk="0">
                          <a:moveTo>
                            <a:pt x="0" y="1"/>
                          </a:moveTo>
                          <a:lnTo>
                            <a:pt x="0" y="5214"/>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35" name="Google Shape;7252;p112">
                      <a:extLst>
                        <a:ext uri="{FF2B5EF4-FFF2-40B4-BE49-F238E27FC236}">
                          <a16:creationId xmlns:a16="http://schemas.microsoft.com/office/drawing/2014/main" id="{EB817AB4-F0F3-E74C-8ADD-464264D70C9E}"/>
                        </a:ext>
                      </a:extLst>
                    </p:cNvPr>
                    <p:cNvSpPr/>
                    <p:nvPr/>
                  </p:nvSpPr>
                  <p:spPr>
                    <a:xfrm>
                      <a:off x="2284950" y="2617084"/>
                      <a:ext cx="168" cy="168"/>
                    </a:xfrm>
                    <a:custGeom>
                      <a:avLst/>
                      <a:gdLst/>
                      <a:ahLst/>
                      <a:cxnLst/>
                      <a:rect l="l" t="t" r="r" b="b"/>
                      <a:pathLst>
                        <a:path w="1" h="1" fill="none" extrusionOk="0">
                          <a:moveTo>
                            <a:pt x="0" y="0"/>
                          </a:moveTo>
                          <a:lnTo>
                            <a:pt x="0" y="0"/>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36" name="Google Shape;7253;p112">
                      <a:extLst>
                        <a:ext uri="{FF2B5EF4-FFF2-40B4-BE49-F238E27FC236}">
                          <a16:creationId xmlns:a16="http://schemas.microsoft.com/office/drawing/2014/main" id="{1B001B91-DC66-F14B-BB49-746EBB328107}"/>
                        </a:ext>
                      </a:extLst>
                    </p:cNvPr>
                    <p:cNvSpPr/>
                    <p:nvPr/>
                  </p:nvSpPr>
                  <p:spPr>
                    <a:xfrm>
                      <a:off x="1350557" y="2617084"/>
                      <a:ext cx="875626" cy="168"/>
                    </a:xfrm>
                    <a:custGeom>
                      <a:avLst/>
                      <a:gdLst/>
                      <a:ahLst/>
                      <a:cxnLst/>
                      <a:rect l="l" t="t" r="r" b="b"/>
                      <a:pathLst>
                        <a:path w="5214" h="1" fill="none" extrusionOk="0">
                          <a:moveTo>
                            <a:pt x="5214" y="0"/>
                          </a:moveTo>
                          <a:lnTo>
                            <a:pt x="1"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37" name="Google Shape;7254;p112">
                      <a:extLst>
                        <a:ext uri="{FF2B5EF4-FFF2-40B4-BE49-F238E27FC236}">
                          <a16:creationId xmlns:a16="http://schemas.microsoft.com/office/drawing/2014/main" id="{DB7D1625-C390-2F4B-8D43-2504570D2799}"/>
                        </a:ext>
                      </a:extLst>
                    </p:cNvPr>
                    <p:cNvSpPr/>
                    <p:nvPr/>
                  </p:nvSpPr>
                  <p:spPr>
                    <a:xfrm>
                      <a:off x="1194880" y="1527026"/>
                      <a:ext cx="1216539" cy="1212323"/>
                    </a:xfrm>
                    <a:custGeom>
                      <a:avLst/>
                      <a:gdLst/>
                      <a:ahLst/>
                      <a:cxnLst/>
                      <a:rect l="l" t="t" r="r" b="b"/>
                      <a:pathLst>
                        <a:path w="7244" h="7219" fill="none" extrusionOk="0">
                          <a:moveTo>
                            <a:pt x="0" y="0"/>
                          </a:moveTo>
                          <a:lnTo>
                            <a:pt x="7243" y="0"/>
                          </a:lnTo>
                          <a:lnTo>
                            <a:pt x="7243" y="7218"/>
                          </a:lnTo>
                          <a:lnTo>
                            <a:pt x="0" y="7218"/>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38" name="Google Shape;7255;p112">
                      <a:extLst>
                        <a:ext uri="{FF2B5EF4-FFF2-40B4-BE49-F238E27FC236}">
                          <a16:creationId xmlns:a16="http://schemas.microsoft.com/office/drawing/2014/main" id="{E5D8A7AF-FEBF-2147-B31F-F3EC134CBA2B}"/>
                        </a:ext>
                      </a:extLst>
                    </p:cNvPr>
                    <p:cNvSpPr/>
                    <p:nvPr/>
                  </p:nvSpPr>
                  <p:spPr>
                    <a:xfrm>
                      <a:off x="2414556" y="2245750"/>
                      <a:ext cx="64156" cy="122"/>
                    </a:xfrm>
                    <a:custGeom>
                      <a:avLst/>
                      <a:gdLst/>
                      <a:ahLst/>
                      <a:cxnLst/>
                      <a:rect l="l" t="t" r="r" b="b"/>
                      <a:pathLst>
                        <a:path w="528" h="1" fill="none" extrusionOk="0">
                          <a:moveTo>
                            <a:pt x="1" y="0"/>
                          </a:moveTo>
                          <a:lnTo>
                            <a:pt x="527"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39" name="Google Shape;7256;p112">
                      <a:extLst>
                        <a:ext uri="{FF2B5EF4-FFF2-40B4-BE49-F238E27FC236}">
                          <a16:creationId xmlns:a16="http://schemas.microsoft.com/office/drawing/2014/main" id="{AD7269DF-3C09-274E-AD5A-39425BFC4ECC}"/>
                        </a:ext>
                      </a:extLst>
                    </p:cNvPr>
                    <p:cNvSpPr/>
                    <p:nvPr/>
                  </p:nvSpPr>
                  <p:spPr>
                    <a:xfrm>
                      <a:off x="2411418" y="1913794"/>
                      <a:ext cx="100608" cy="122"/>
                    </a:xfrm>
                    <a:custGeom>
                      <a:avLst/>
                      <a:gdLst/>
                      <a:ahLst/>
                      <a:cxnLst/>
                      <a:rect l="l" t="t" r="r" b="b"/>
                      <a:pathLst>
                        <a:path w="828" h="1" fill="none" extrusionOk="0">
                          <a:moveTo>
                            <a:pt x="1" y="1"/>
                          </a:moveTo>
                          <a:lnTo>
                            <a:pt x="828"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40" name="Google Shape;7257;p112">
                      <a:extLst>
                        <a:ext uri="{FF2B5EF4-FFF2-40B4-BE49-F238E27FC236}">
                          <a16:creationId xmlns:a16="http://schemas.microsoft.com/office/drawing/2014/main" id="{F184D1DC-0516-0D47-98AB-29BC3C7DFD65}"/>
                        </a:ext>
                      </a:extLst>
                    </p:cNvPr>
                    <p:cNvSpPr/>
                    <p:nvPr/>
                  </p:nvSpPr>
                  <p:spPr>
                    <a:xfrm>
                      <a:off x="2411431" y="2005167"/>
                      <a:ext cx="76307" cy="122"/>
                    </a:xfrm>
                    <a:custGeom>
                      <a:avLst/>
                      <a:gdLst/>
                      <a:ahLst/>
                      <a:cxnLst/>
                      <a:rect l="l" t="t" r="r" b="b"/>
                      <a:pathLst>
                        <a:path w="628" h="1" fill="none" extrusionOk="0">
                          <a:moveTo>
                            <a:pt x="1" y="1"/>
                          </a:moveTo>
                          <a:lnTo>
                            <a:pt x="627"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grpSp>
              <p:grpSp>
                <p:nvGrpSpPr>
                  <p:cNvPr id="225" name="Google Shape;7258;p112">
                    <a:extLst>
                      <a:ext uri="{FF2B5EF4-FFF2-40B4-BE49-F238E27FC236}">
                        <a16:creationId xmlns:a16="http://schemas.microsoft.com/office/drawing/2014/main" id="{E876FB20-34E4-164B-8D56-696EDA1C4526}"/>
                      </a:ext>
                    </a:extLst>
                  </p:cNvPr>
                  <p:cNvGrpSpPr/>
                  <p:nvPr/>
                </p:nvGrpSpPr>
                <p:grpSpPr>
                  <a:xfrm>
                    <a:off x="3844048" y="1913794"/>
                    <a:ext cx="100608" cy="332078"/>
                    <a:chOff x="4031298" y="1913794"/>
                    <a:chExt cx="100608" cy="332078"/>
                  </a:xfrm>
                </p:grpSpPr>
                <p:sp>
                  <p:nvSpPr>
                    <p:cNvPr id="226" name="Google Shape;7259;p112">
                      <a:extLst>
                        <a:ext uri="{FF2B5EF4-FFF2-40B4-BE49-F238E27FC236}">
                          <a16:creationId xmlns:a16="http://schemas.microsoft.com/office/drawing/2014/main" id="{4BD87702-140F-D847-B299-D5E042BE2683}"/>
                        </a:ext>
                      </a:extLst>
                    </p:cNvPr>
                    <p:cNvSpPr/>
                    <p:nvPr/>
                  </p:nvSpPr>
                  <p:spPr>
                    <a:xfrm flipH="1">
                      <a:off x="4031298" y="1913794"/>
                      <a:ext cx="100608" cy="122"/>
                    </a:xfrm>
                    <a:custGeom>
                      <a:avLst/>
                      <a:gdLst/>
                      <a:ahLst/>
                      <a:cxnLst/>
                      <a:rect l="l" t="t" r="r" b="b"/>
                      <a:pathLst>
                        <a:path w="828" h="1" fill="none" extrusionOk="0">
                          <a:moveTo>
                            <a:pt x="1" y="1"/>
                          </a:moveTo>
                          <a:lnTo>
                            <a:pt x="828"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27" name="Google Shape;7260;p112">
                      <a:extLst>
                        <a:ext uri="{FF2B5EF4-FFF2-40B4-BE49-F238E27FC236}">
                          <a16:creationId xmlns:a16="http://schemas.microsoft.com/office/drawing/2014/main" id="{DEAC4302-099E-F74C-A744-C64A64AA97A3}"/>
                        </a:ext>
                      </a:extLst>
                    </p:cNvPr>
                    <p:cNvSpPr/>
                    <p:nvPr/>
                  </p:nvSpPr>
                  <p:spPr>
                    <a:xfrm flipH="1">
                      <a:off x="4055587" y="2005167"/>
                      <a:ext cx="76307" cy="122"/>
                    </a:xfrm>
                    <a:custGeom>
                      <a:avLst/>
                      <a:gdLst/>
                      <a:ahLst/>
                      <a:cxnLst/>
                      <a:rect l="l" t="t" r="r" b="b"/>
                      <a:pathLst>
                        <a:path w="628" h="1" fill="none" extrusionOk="0">
                          <a:moveTo>
                            <a:pt x="1" y="1"/>
                          </a:moveTo>
                          <a:lnTo>
                            <a:pt x="627"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28" name="Google Shape;7261;p112">
                      <a:extLst>
                        <a:ext uri="{FF2B5EF4-FFF2-40B4-BE49-F238E27FC236}">
                          <a16:creationId xmlns:a16="http://schemas.microsoft.com/office/drawing/2014/main" id="{81DEADB1-E01C-EE44-89F9-8AD06E66454C}"/>
                        </a:ext>
                      </a:extLst>
                    </p:cNvPr>
                    <p:cNvSpPr/>
                    <p:nvPr/>
                  </p:nvSpPr>
                  <p:spPr>
                    <a:xfrm flipH="1">
                      <a:off x="4064613" y="2245750"/>
                      <a:ext cx="64156" cy="122"/>
                    </a:xfrm>
                    <a:custGeom>
                      <a:avLst/>
                      <a:gdLst/>
                      <a:ahLst/>
                      <a:cxnLst/>
                      <a:rect l="l" t="t" r="r" b="b"/>
                      <a:pathLst>
                        <a:path w="528" h="1" fill="none" extrusionOk="0">
                          <a:moveTo>
                            <a:pt x="1" y="0"/>
                          </a:moveTo>
                          <a:lnTo>
                            <a:pt x="527"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grpSp>
            </p:grpSp>
            <p:sp>
              <p:nvSpPr>
                <p:cNvPr id="219" name="Google Shape;4362;p73">
                  <a:extLst>
                    <a:ext uri="{FF2B5EF4-FFF2-40B4-BE49-F238E27FC236}">
                      <a16:creationId xmlns:a16="http://schemas.microsoft.com/office/drawing/2014/main" id="{656EBBF4-4809-304A-AEE6-00F604B816FF}"/>
                    </a:ext>
                  </a:extLst>
                </p:cNvPr>
                <p:cNvSpPr txBox="1">
                  <a:spLocks/>
                </p:cNvSpPr>
                <p:nvPr/>
              </p:nvSpPr>
              <p:spPr>
                <a:xfrm>
                  <a:off x="6134407" y="3238000"/>
                  <a:ext cx="1376869" cy="335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1pPr>
                  <a:lvl2pPr marL="914400" marR="0" lvl="1"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2pPr>
                  <a:lvl3pPr marL="1371600" marR="0" lvl="2"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3pPr>
                  <a:lvl4pPr marL="1828800" marR="0" lvl="3"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4pPr>
                  <a:lvl5pPr marL="2286000" marR="0" lvl="4"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5pPr>
                  <a:lvl6pPr marL="2743200" marR="0" lvl="5"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6pPr>
                  <a:lvl7pPr marL="3200400" marR="0" lvl="6"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7pPr>
                  <a:lvl8pPr marL="3657600" marR="0" lvl="7"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8pPr>
                  <a:lvl9pPr marL="4114800" marR="0" lvl="8" indent="-330200" algn="l" rtl="0">
                    <a:lnSpc>
                      <a:spcPct val="115000"/>
                    </a:lnSpc>
                    <a:spcBef>
                      <a:spcPts val="1600"/>
                    </a:spcBef>
                    <a:spcAft>
                      <a:spcPts val="1600"/>
                    </a:spcAft>
                    <a:buClr>
                      <a:schemeClr val="dk1"/>
                    </a:buClr>
                    <a:buSzPts val="1600"/>
                    <a:buFont typeface="Roboto"/>
                    <a:buChar char="■"/>
                    <a:defRPr sz="1600" b="0" i="0" u="none" strike="noStrike" cap="none">
                      <a:solidFill>
                        <a:schemeClr val="dk1"/>
                      </a:solidFill>
                      <a:latin typeface="Roboto"/>
                      <a:ea typeface="Roboto"/>
                      <a:cs typeface="Roboto"/>
                      <a:sym typeface="Roboto"/>
                    </a:defRPr>
                  </a:lvl9pPr>
                </a:lstStyle>
                <a:p>
                  <a:pPr marL="0" indent="0" algn="ctr">
                    <a:lnSpc>
                      <a:spcPct val="100000"/>
                    </a:lnSpc>
                    <a:buNone/>
                  </a:pPr>
                  <a:r>
                    <a:rPr lang="fr-CH" sz="1544" dirty="0"/>
                    <a:t>A. </a:t>
                  </a:r>
                  <a:r>
                    <a:rPr lang="fr-CH" sz="1544" dirty="0" err="1"/>
                    <a:t>Sagne</a:t>
                  </a:r>
                  <a:endParaRPr lang="fr-CH" sz="1617" dirty="0"/>
                </a:p>
              </p:txBody>
            </p:sp>
            <p:sp>
              <p:nvSpPr>
                <p:cNvPr id="220" name="Google Shape;4362;p73">
                  <a:extLst>
                    <a:ext uri="{FF2B5EF4-FFF2-40B4-BE49-F238E27FC236}">
                      <a16:creationId xmlns:a16="http://schemas.microsoft.com/office/drawing/2014/main" id="{4731EE73-2CDA-644D-B02A-F5C1E8FF79B8}"/>
                    </a:ext>
                  </a:extLst>
                </p:cNvPr>
                <p:cNvSpPr txBox="1">
                  <a:spLocks/>
                </p:cNvSpPr>
                <p:nvPr/>
              </p:nvSpPr>
              <p:spPr>
                <a:xfrm>
                  <a:off x="7679622" y="3238000"/>
                  <a:ext cx="1376869" cy="335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1pPr>
                  <a:lvl2pPr marL="914400" marR="0" lvl="1"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2pPr>
                  <a:lvl3pPr marL="1371600" marR="0" lvl="2"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3pPr>
                  <a:lvl4pPr marL="1828800" marR="0" lvl="3"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4pPr>
                  <a:lvl5pPr marL="2286000" marR="0" lvl="4"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5pPr>
                  <a:lvl6pPr marL="2743200" marR="0" lvl="5"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6pPr>
                  <a:lvl7pPr marL="3200400" marR="0" lvl="6"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7pPr>
                  <a:lvl8pPr marL="3657600" marR="0" lvl="7"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8pPr>
                  <a:lvl9pPr marL="4114800" marR="0" lvl="8" indent="-330200" algn="l" rtl="0">
                    <a:lnSpc>
                      <a:spcPct val="115000"/>
                    </a:lnSpc>
                    <a:spcBef>
                      <a:spcPts val="1600"/>
                    </a:spcBef>
                    <a:spcAft>
                      <a:spcPts val="1600"/>
                    </a:spcAft>
                    <a:buClr>
                      <a:schemeClr val="dk1"/>
                    </a:buClr>
                    <a:buSzPts val="1600"/>
                    <a:buFont typeface="Roboto"/>
                    <a:buChar char="■"/>
                    <a:defRPr sz="1600" b="0" i="0" u="none" strike="noStrike" cap="none">
                      <a:solidFill>
                        <a:schemeClr val="dk1"/>
                      </a:solidFill>
                      <a:latin typeface="Roboto"/>
                      <a:ea typeface="Roboto"/>
                      <a:cs typeface="Roboto"/>
                      <a:sym typeface="Roboto"/>
                    </a:defRPr>
                  </a:lvl9pPr>
                </a:lstStyle>
                <a:p>
                  <a:pPr marL="0" indent="0" algn="ctr">
                    <a:lnSpc>
                      <a:spcPct val="100000"/>
                    </a:lnSpc>
                    <a:buNone/>
                  </a:pPr>
                  <a:r>
                    <a:rPr lang="fr-CH" sz="1544" dirty="0"/>
                    <a:t>G. </a:t>
                  </a:r>
                  <a:r>
                    <a:rPr lang="fr-CH" sz="1544" dirty="0" err="1"/>
                    <a:t>Ismaili</a:t>
                  </a:r>
                  <a:endParaRPr lang="fr-CH" sz="1617" dirty="0"/>
                </a:p>
              </p:txBody>
            </p:sp>
            <p:sp>
              <p:nvSpPr>
                <p:cNvPr id="221" name="Google Shape;4362;p73">
                  <a:extLst>
                    <a:ext uri="{FF2B5EF4-FFF2-40B4-BE49-F238E27FC236}">
                      <a16:creationId xmlns:a16="http://schemas.microsoft.com/office/drawing/2014/main" id="{63E265C7-98AD-164A-858B-8F6C34300578}"/>
                    </a:ext>
                  </a:extLst>
                </p:cNvPr>
                <p:cNvSpPr txBox="1">
                  <a:spLocks/>
                </p:cNvSpPr>
                <p:nvPr/>
              </p:nvSpPr>
              <p:spPr>
                <a:xfrm>
                  <a:off x="6937310" y="4804985"/>
                  <a:ext cx="1376869" cy="335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1pPr>
                  <a:lvl2pPr marL="914400" marR="0" lvl="1"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2pPr>
                  <a:lvl3pPr marL="1371600" marR="0" lvl="2"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3pPr>
                  <a:lvl4pPr marL="1828800" marR="0" lvl="3"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4pPr>
                  <a:lvl5pPr marL="2286000" marR="0" lvl="4"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5pPr>
                  <a:lvl6pPr marL="2743200" marR="0" lvl="5"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6pPr>
                  <a:lvl7pPr marL="3200400" marR="0" lvl="6"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7pPr>
                  <a:lvl8pPr marL="3657600" marR="0" lvl="7"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8pPr>
                  <a:lvl9pPr marL="4114800" marR="0" lvl="8" indent="-330200" algn="l" rtl="0">
                    <a:lnSpc>
                      <a:spcPct val="115000"/>
                    </a:lnSpc>
                    <a:spcBef>
                      <a:spcPts val="1600"/>
                    </a:spcBef>
                    <a:spcAft>
                      <a:spcPts val="1600"/>
                    </a:spcAft>
                    <a:buClr>
                      <a:schemeClr val="dk1"/>
                    </a:buClr>
                    <a:buSzPts val="1600"/>
                    <a:buFont typeface="Roboto"/>
                    <a:buChar char="■"/>
                    <a:defRPr sz="1600" b="0" i="0" u="none" strike="noStrike" cap="none">
                      <a:solidFill>
                        <a:schemeClr val="dk1"/>
                      </a:solidFill>
                      <a:latin typeface="Roboto"/>
                      <a:ea typeface="Roboto"/>
                      <a:cs typeface="Roboto"/>
                      <a:sym typeface="Roboto"/>
                    </a:defRPr>
                  </a:lvl9pPr>
                </a:lstStyle>
                <a:p>
                  <a:pPr marL="0" indent="0" algn="ctr">
                    <a:lnSpc>
                      <a:spcPct val="100000"/>
                    </a:lnSpc>
                    <a:buNone/>
                  </a:pPr>
                  <a:endParaRPr lang="fr-CH" sz="1617" dirty="0"/>
                </a:p>
              </p:txBody>
            </p:sp>
            <p:cxnSp>
              <p:nvCxnSpPr>
                <p:cNvPr id="222" name="Google Shape;7230;p112">
                  <a:extLst>
                    <a:ext uri="{FF2B5EF4-FFF2-40B4-BE49-F238E27FC236}">
                      <a16:creationId xmlns:a16="http://schemas.microsoft.com/office/drawing/2014/main" id="{83DC5473-ACA0-F640-ABCF-E2166D588E38}"/>
                    </a:ext>
                  </a:extLst>
                </p:cNvPr>
                <p:cNvCxnSpPr>
                  <a:cxnSpLocks/>
                </p:cNvCxnSpPr>
                <p:nvPr/>
              </p:nvCxnSpPr>
              <p:spPr>
                <a:xfrm>
                  <a:off x="7424521" y="2655626"/>
                  <a:ext cx="312211" cy="1692"/>
                </a:xfrm>
                <a:prstGeom prst="straightConnector1">
                  <a:avLst/>
                </a:prstGeom>
                <a:noFill/>
                <a:ln w="9525" cap="flat" cmpd="sng">
                  <a:solidFill>
                    <a:schemeClr val="dk2"/>
                  </a:solidFill>
                  <a:prstDash val="solid"/>
                  <a:round/>
                  <a:headEnd type="none" w="med" len="med"/>
                  <a:tailEnd type="none" w="med" len="med"/>
                </a:ln>
              </p:spPr>
            </p:cxnSp>
            <p:sp>
              <p:nvSpPr>
                <p:cNvPr id="223" name="Forme libre : forme 253">
                  <a:extLst>
                    <a:ext uri="{FF2B5EF4-FFF2-40B4-BE49-F238E27FC236}">
                      <a16:creationId xmlns:a16="http://schemas.microsoft.com/office/drawing/2014/main" id="{CD0290AE-C41D-9F42-B9B8-462106D57FF4}"/>
                    </a:ext>
                  </a:extLst>
                </p:cNvPr>
                <p:cNvSpPr/>
                <p:nvPr/>
              </p:nvSpPr>
              <p:spPr>
                <a:xfrm flipH="1">
                  <a:off x="6096227" y="2660650"/>
                  <a:ext cx="920157" cy="1578610"/>
                </a:xfrm>
                <a:custGeom>
                  <a:avLst/>
                  <a:gdLst>
                    <a:gd name="connsiteX0" fmla="*/ 716280 w 873760"/>
                    <a:gd name="connsiteY0" fmla="*/ 5080 h 1579880"/>
                    <a:gd name="connsiteX1" fmla="*/ 863600 w 873760"/>
                    <a:gd name="connsiteY1" fmla="*/ 0 h 1579880"/>
                    <a:gd name="connsiteX2" fmla="*/ 873760 w 873760"/>
                    <a:gd name="connsiteY2" fmla="*/ 1574800 h 1579880"/>
                    <a:gd name="connsiteX3" fmla="*/ 0 w 873760"/>
                    <a:gd name="connsiteY3" fmla="*/ 1579880 h 1579880"/>
                    <a:gd name="connsiteX0" fmla="*/ 716280 w 873760"/>
                    <a:gd name="connsiteY0" fmla="*/ 5080 h 1584960"/>
                    <a:gd name="connsiteX1" fmla="*/ 863600 w 873760"/>
                    <a:gd name="connsiteY1" fmla="*/ 0 h 1584960"/>
                    <a:gd name="connsiteX2" fmla="*/ 873760 w 873760"/>
                    <a:gd name="connsiteY2" fmla="*/ 1574800 h 1584960"/>
                    <a:gd name="connsiteX3" fmla="*/ 0 w 873760"/>
                    <a:gd name="connsiteY3" fmla="*/ 1584960 h 1584960"/>
                    <a:gd name="connsiteX0" fmla="*/ 716280 w 873760"/>
                    <a:gd name="connsiteY0" fmla="*/ 5080 h 1574800"/>
                    <a:gd name="connsiteX1" fmla="*/ 863600 w 873760"/>
                    <a:gd name="connsiteY1" fmla="*/ 0 h 1574800"/>
                    <a:gd name="connsiteX2" fmla="*/ 873760 w 873760"/>
                    <a:gd name="connsiteY2" fmla="*/ 1574800 h 1574800"/>
                    <a:gd name="connsiteX3" fmla="*/ 0 w 873760"/>
                    <a:gd name="connsiteY3" fmla="*/ 1574800 h 1574800"/>
                    <a:gd name="connsiteX0" fmla="*/ 716280 w 874737"/>
                    <a:gd name="connsiteY0" fmla="*/ 0 h 1569720"/>
                    <a:gd name="connsiteX1" fmla="*/ 873760 w 874737"/>
                    <a:gd name="connsiteY1" fmla="*/ 10160 h 1569720"/>
                    <a:gd name="connsiteX2" fmla="*/ 873760 w 874737"/>
                    <a:gd name="connsiteY2" fmla="*/ 1569720 h 1569720"/>
                    <a:gd name="connsiteX3" fmla="*/ 0 w 874737"/>
                    <a:gd name="connsiteY3" fmla="*/ 1569720 h 1569720"/>
                    <a:gd name="connsiteX0" fmla="*/ 716280 w 874737"/>
                    <a:gd name="connsiteY0" fmla="*/ 0 h 1569720"/>
                    <a:gd name="connsiteX1" fmla="*/ 873760 w 874737"/>
                    <a:gd name="connsiteY1" fmla="*/ 5080 h 1569720"/>
                    <a:gd name="connsiteX2" fmla="*/ 873760 w 874737"/>
                    <a:gd name="connsiteY2" fmla="*/ 1569720 h 1569720"/>
                    <a:gd name="connsiteX3" fmla="*/ 0 w 874737"/>
                    <a:gd name="connsiteY3" fmla="*/ 1569720 h 1569720"/>
                    <a:gd name="connsiteX0" fmla="*/ 716280 w 874737"/>
                    <a:gd name="connsiteY0" fmla="*/ 5080 h 1574800"/>
                    <a:gd name="connsiteX1" fmla="*/ 873760 w 874737"/>
                    <a:gd name="connsiteY1" fmla="*/ 0 h 1574800"/>
                    <a:gd name="connsiteX2" fmla="*/ 873760 w 874737"/>
                    <a:gd name="connsiteY2" fmla="*/ 1574800 h 1574800"/>
                    <a:gd name="connsiteX3" fmla="*/ 0 w 874737"/>
                    <a:gd name="connsiteY3" fmla="*/ 1574800 h 1574800"/>
                    <a:gd name="connsiteX0" fmla="*/ 716280 w 881900"/>
                    <a:gd name="connsiteY0" fmla="*/ 1270 h 1570990"/>
                    <a:gd name="connsiteX1" fmla="*/ 881380 w 881900"/>
                    <a:gd name="connsiteY1" fmla="*/ 0 h 1570990"/>
                    <a:gd name="connsiteX2" fmla="*/ 873760 w 881900"/>
                    <a:gd name="connsiteY2" fmla="*/ 1570990 h 1570990"/>
                    <a:gd name="connsiteX3" fmla="*/ 0 w 881900"/>
                    <a:gd name="connsiteY3" fmla="*/ 1570990 h 1570990"/>
                    <a:gd name="connsiteX0" fmla="*/ 807720 w 973340"/>
                    <a:gd name="connsiteY0" fmla="*/ 1270 h 1574800"/>
                    <a:gd name="connsiteX1" fmla="*/ 972820 w 973340"/>
                    <a:gd name="connsiteY1" fmla="*/ 0 h 1574800"/>
                    <a:gd name="connsiteX2" fmla="*/ 965200 w 973340"/>
                    <a:gd name="connsiteY2" fmla="*/ 1570990 h 1574800"/>
                    <a:gd name="connsiteX3" fmla="*/ 0 w 973340"/>
                    <a:gd name="connsiteY3" fmla="*/ 1574800 h 1574800"/>
                    <a:gd name="connsiteX0" fmla="*/ 807720 w 965200"/>
                    <a:gd name="connsiteY0" fmla="*/ 1270 h 1574800"/>
                    <a:gd name="connsiteX1" fmla="*/ 919480 w 965200"/>
                    <a:gd name="connsiteY1" fmla="*/ 0 h 1574800"/>
                    <a:gd name="connsiteX2" fmla="*/ 965200 w 965200"/>
                    <a:gd name="connsiteY2" fmla="*/ 1570990 h 1574800"/>
                    <a:gd name="connsiteX3" fmla="*/ 0 w 965200"/>
                    <a:gd name="connsiteY3" fmla="*/ 1574800 h 1574800"/>
                    <a:gd name="connsiteX0" fmla="*/ 807720 w 919697"/>
                    <a:gd name="connsiteY0" fmla="*/ 1270 h 1586230"/>
                    <a:gd name="connsiteX1" fmla="*/ 919480 w 919697"/>
                    <a:gd name="connsiteY1" fmla="*/ 0 h 1586230"/>
                    <a:gd name="connsiteX2" fmla="*/ 889000 w 919697"/>
                    <a:gd name="connsiteY2" fmla="*/ 1586230 h 1586230"/>
                    <a:gd name="connsiteX3" fmla="*/ 0 w 919697"/>
                    <a:gd name="connsiteY3" fmla="*/ 1574800 h 1586230"/>
                    <a:gd name="connsiteX0" fmla="*/ 807720 w 920157"/>
                    <a:gd name="connsiteY0" fmla="*/ 1270 h 1586230"/>
                    <a:gd name="connsiteX1" fmla="*/ 919480 w 920157"/>
                    <a:gd name="connsiteY1" fmla="*/ 0 h 1586230"/>
                    <a:gd name="connsiteX2" fmla="*/ 915670 w 920157"/>
                    <a:gd name="connsiteY2" fmla="*/ 1586230 h 1586230"/>
                    <a:gd name="connsiteX3" fmla="*/ 0 w 920157"/>
                    <a:gd name="connsiteY3" fmla="*/ 1574800 h 1586230"/>
                    <a:gd name="connsiteX0" fmla="*/ 807720 w 920157"/>
                    <a:gd name="connsiteY0" fmla="*/ 1270 h 1578610"/>
                    <a:gd name="connsiteX1" fmla="*/ 919480 w 920157"/>
                    <a:gd name="connsiteY1" fmla="*/ 0 h 1578610"/>
                    <a:gd name="connsiteX2" fmla="*/ 915670 w 920157"/>
                    <a:gd name="connsiteY2" fmla="*/ 1578610 h 1578610"/>
                    <a:gd name="connsiteX3" fmla="*/ 0 w 920157"/>
                    <a:gd name="connsiteY3" fmla="*/ 1574800 h 1578610"/>
                  </a:gdLst>
                  <a:ahLst/>
                  <a:cxnLst>
                    <a:cxn ang="0">
                      <a:pos x="connsiteX0" y="connsiteY0"/>
                    </a:cxn>
                    <a:cxn ang="0">
                      <a:pos x="connsiteX1" y="connsiteY1"/>
                    </a:cxn>
                    <a:cxn ang="0">
                      <a:pos x="connsiteX2" y="connsiteY2"/>
                    </a:cxn>
                    <a:cxn ang="0">
                      <a:pos x="connsiteX3" y="connsiteY3"/>
                    </a:cxn>
                  </a:cxnLst>
                  <a:rect l="l" t="t" r="r" b="b"/>
                  <a:pathLst>
                    <a:path w="920157" h="1578610">
                      <a:moveTo>
                        <a:pt x="807720" y="1270"/>
                      </a:moveTo>
                      <a:lnTo>
                        <a:pt x="919480" y="0"/>
                      </a:lnTo>
                      <a:cubicBezTo>
                        <a:pt x="922867" y="524933"/>
                        <a:pt x="912283" y="1053677"/>
                        <a:pt x="915670" y="1578610"/>
                      </a:cubicBezTo>
                      <a:lnTo>
                        <a:pt x="0" y="1574800"/>
                      </a:lnTo>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47"/>
                </a:p>
              </p:txBody>
            </p:sp>
          </p:grpSp>
          <p:sp>
            <p:nvSpPr>
              <p:cNvPr id="215" name="Forme libre : forme 290">
                <a:extLst>
                  <a:ext uri="{FF2B5EF4-FFF2-40B4-BE49-F238E27FC236}">
                    <a16:creationId xmlns:a16="http://schemas.microsoft.com/office/drawing/2014/main" id="{53C94D47-F384-D24B-95C0-8CD4C11B3808}"/>
                  </a:ext>
                </a:extLst>
              </p:cNvPr>
              <p:cNvSpPr/>
              <p:nvPr/>
            </p:nvSpPr>
            <p:spPr>
              <a:xfrm>
                <a:off x="8231129" y="2673094"/>
                <a:ext cx="840147" cy="1578610"/>
              </a:xfrm>
              <a:custGeom>
                <a:avLst/>
                <a:gdLst>
                  <a:gd name="connsiteX0" fmla="*/ 716280 w 873760"/>
                  <a:gd name="connsiteY0" fmla="*/ 5080 h 1579880"/>
                  <a:gd name="connsiteX1" fmla="*/ 863600 w 873760"/>
                  <a:gd name="connsiteY1" fmla="*/ 0 h 1579880"/>
                  <a:gd name="connsiteX2" fmla="*/ 873760 w 873760"/>
                  <a:gd name="connsiteY2" fmla="*/ 1574800 h 1579880"/>
                  <a:gd name="connsiteX3" fmla="*/ 0 w 873760"/>
                  <a:gd name="connsiteY3" fmla="*/ 1579880 h 1579880"/>
                  <a:gd name="connsiteX0" fmla="*/ 716280 w 873760"/>
                  <a:gd name="connsiteY0" fmla="*/ 5080 h 1584960"/>
                  <a:gd name="connsiteX1" fmla="*/ 863600 w 873760"/>
                  <a:gd name="connsiteY1" fmla="*/ 0 h 1584960"/>
                  <a:gd name="connsiteX2" fmla="*/ 873760 w 873760"/>
                  <a:gd name="connsiteY2" fmla="*/ 1574800 h 1584960"/>
                  <a:gd name="connsiteX3" fmla="*/ 0 w 873760"/>
                  <a:gd name="connsiteY3" fmla="*/ 1584960 h 1584960"/>
                  <a:gd name="connsiteX0" fmla="*/ 716280 w 873760"/>
                  <a:gd name="connsiteY0" fmla="*/ 5080 h 1574800"/>
                  <a:gd name="connsiteX1" fmla="*/ 863600 w 873760"/>
                  <a:gd name="connsiteY1" fmla="*/ 0 h 1574800"/>
                  <a:gd name="connsiteX2" fmla="*/ 873760 w 873760"/>
                  <a:gd name="connsiteY2" fmla="*/ 1574800 h 1574800"/>
                  <a:gd name="connsiteX3" fmla="*/ 0 w 873760"/>
                  <a:gd name="connsiteY3" fmla="*/ 1574800 h 1574800"/>
                  <a:gd name="connsiteX0" fmla="*/ 716280 w 874737"/>
                  <a:gd name="connsiteY0" fmla="*/ 0 h 1569720"/>
                  <a:gd name="connsiteX1" fmla="*/ 873760 w 874737"/>
                  <a:gd name="connsiteY1" fmla="*/ 10160 h 1569720"/>
                  <a:gd name="connsiteX2" fmla="*/ 873760 w 874737"/>
                  <a:gd name="connsiteY2" fmla="*/ 1569720 h 1569720"/>
                  <a:gd name="connsiteX3" fmla="*/ 0 w 874737"/>
                  <a:gd name="connsiteY3" fmla="*/ 1569720 h 1569720"/>
                  <a:gd name="connsiteX0" fmla="*/ 716280 w 874737"/>
                  <a:gd name="connsiteY0" fmla="*/ 0 h 1569720"/>
                  <a:gd name="connsiteX1" fmla="*/ 873760 w 874737"/>
                  <a:gd name="connsiteY1" fmla="*/ 5080 h 1569720"/>
                  <a:gd name="connsiteX2" fmla="*/ 873760 w 874737"/>
                  <a:gd name="connsiteY2" fmla="*/ 1569720 h 1569720"/>
                  <a:gd name="connsiteX3" fmla="*/ 0 w 874737"/>
                  <a:gd name="connsiteY3" fmla="*/ 1569720 h 1569720"/>
                  <a:gd name="connsiteX0" fmla="*/ 716280 w 874737"/>
                  <a:gd name="connsiteY0" fmla="*/ 5080 h 1574800"/>
                  <a:gd name="connsiteX1" fmla="*/ 873760 w 874737"/>
                  <a:gd name="connsiteY1" fmla="*/ 0 h 1574800"/>
                  <a:gd name="connsiteX2" fmla="*/ 873760 w 874737"/>
                  <a:gd name="connsiteY2" fmla="*/ 1574800 h 1574800"/>
                  <a:gd name="connsiteX3" fmla="*/ 0 w 874737"/>
                  <a:gd name="connsiteY3" fmla="*/ 1574800 h 1574800"/>
                  <a:gd name="connsiteX0" fmla="*/ 716280 w 881900"/>
                  <a:gd name="connsiteY0" fmla="*/ 1270 h 1570990"/>
                  <a:gd name="connsiteX1" fmla="*/ 881380 w 881900"/>
                  <a:gd name="connsiteY1" fmla="*/ 0 h 1570990"/>
                  <a:gd name="connsiteX2" fmla="*/ 873760 w 881900"/>
                  <a:gd name="connsiteY2" fmla="*/ 1570990 h 1570990"/>
                  <a:gd name="connsiteX3" fmla="*/ 0 w 881900"/>
                  <a:gd name="connsiteY3" fmla="*/ 1570990 h 1570990"/>
                  <a:gd name="connsiteX0" fmla="*/ 807720 w 973340"/>
                  <a:gd name="connsiteY0" fmla="*/ 1270 h 1574800"/>
                  <a:gd name="connsiteX1" fmla="*/ 972820 w 973340"/>
                  <a:gd name="connsiteY1" fmla="*/ 0 h 1574800"/>
                  <a:gd name="connsiteX2" fmla="*/ 965200 w 973340"/>
                  <a:gd name="connsiteY2" fmla="*/ 1570990 h 1574800"/>
                  <a:gd name="connsiteX3" fmla="*/ 0 w 973340"/>
                  <a:gd name="connsiteY3" fmla="*/ 1574800 h 1574800"/>
                  <a:gd name="connsiteX0" fmla="*/ 807720 w 965200"/>
                  <a:gd name="connsiteY0" fmla="*/ 1270 h 1574800"/>
                  <a:gd name="connsiteX1" fmla="*/ 919480 w 965200"/>
                  <a:gd name="connsiteY1" fmla="*/ 0 h 1574800"/>
                  <a:gd name="connsiteX2" fmla="*/ 965200 w 965200"/>
                  <a:gd name="connsiteY2" fmla="*/ 1570990 h 1574800"/>
                  <a:gd name="connsiteX3" fmla="*/ 0 w 965200"/>
                  <a:gd name="connsiteY3" fmla="*/ 1574800 h 1574800"/>
                  <a:gd name="connsiteX0" fmla="*/ 807720 w 919697"/>
                  <a:gd name="connsiteY0" fmla="*/ 1270 h 1586230"/>
                  <a:gd name="connsiteX1" fmla="*/ 919480 w 919697"/>
                  <a:gd name="connsiteY1" fmla="*/ 0 h 1586230"/>
                  <a:gd name="connsiteX2" fmla="*/ 889000 w 919697"/>
                  <a:gd name="connsiteY2" fmla="*/ 1586230 h 1586230"/>
                  <a:gd name="connsiteX3" fmla="*/ 0 w 919697"/>
                  <a:gd name="connsiteY3" fmla="*/ 1574800 h 1586230"/>
                  <a:gd name="connsiteX0" fmla="*/ 807720 w 920157"/>
                  <a:gd name="connsiteY0" fmla="*/ 1270 h 1586230"/>
                  <a:gd name="connsiteX1" fmla="*/ 919480 w 920157"/>
                  <a:gd name="connsiteY1" fmla="*/ 0 h 1586230"/>
                  <a:gd name="connsiteX2" fmla="*/ 915670 w 920157"/>
                  <a:gd name="connsiteY2" fmla="*/ 1586230 h 1586230"/>
                  <a:gd name="connsiteX3" fmla="*/ 0 w 920157"/>
                  <a:gd name="connsiteY3" fmla="*/ 1574800 h 1586230"/>
                  <a:gd name="connsiteX0" fmla="*/ 807720 w 920157"/>
                  <a:gd name="connsiteY0" fmla="*/ 1270 h 1578610"/>
                  <a:gd name="connsiteX1" fmla="*/ 919480 w 920157"/>
                  <a:gd name="connsiteY1" fmla="*/ 0 h 1578610"/>
                  <a:gd name="connsiteX2" fmla="*/ 915670 w 920157"/>
                  <a:gd name="connsiteY2" fmla="*/ 1578610 h 1578610"/>
                  <a:gd name="connsiteX3" fmla="*/ 0 w 920157"/>
                  <a:gd name="connsiteY3" fmla="*/ 1574800 h 1578610"/>
                  <a:gd name="connsiteX0" fmla="*/ 727710 w 840147"/>
                  <a:gd name="connsiteY0" fmla="*/ 1270 h 1578610"/>
                  <a:gd name="connsiteX1" fmla="*/ 839470 w 840147"/>
                  <a:gd name="connsiteY1" fmla="*/ 0 h 1578610"/>
                  <a:gd name="connsiteX2" fmla="*/ 835660 w 840147"/>
                  <a:gd name="connsiteY2" fmla="*/ 1578610 h 1578610"/>
                  <a:gd name="connsiteX3" fmla="*/ 0 w 840147"/>
                  <a:gd name="connsiteY3" fmla="*/ 1574800 h 1578610"/>
                </a:gdLst>
                <a:ahLst/>
                <a:cxnLst>
                  <a:cxn ang="0">
                    <a:pos x="connsiteX0" y="connsiteY0"/>
                  </a:cxn>
                  <a:cxn ang="0">
                    <a:pos x="connsiteX1" y="connsiteY1"/>
                  </a:cxn>
                  <a:cxn ang="0">
                    <a:pos x="connsiteX2" y="connsiteY2"/>
                  </a:cxn>
                  <a:cxn ang="0">
                    <a:pos x="connsiteX3" y="connsiteY3"/>
                  </a:cxn>
                </a:cxnLst>
                <a:rect l="l" t="t" r="r" b="b"/>
                <a:pathLst>
                  <a:path w="840147" h="1578610">
                    <a:moveTo>
                      <a:pt x="727710" y="1270"/>
                    </a:moveTo>
                    <a:lnTo>
                      <a:pt x="839470" y="0"/>
                    </a:lnTo>
                    <a:cubicBezTo>
                      <a:pt x="842857" y="524933"/>
                      <a:pt x="832273" y="1053677"/>
                      <a:pt x="835660" y="1578610"/>
                    </a:cubicBezTo>
                    <a:lnTo>
                      <a:pt x="0" y="1574800"/>
                    </a:lnTo>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47"/>
              </a:p>
            </p:txBody>
          </p:sp>
        </p:grpSp>
        <p:sp>
          <p:nvSpPr>
            <p:cNvPr id="284" name="Google Shape;4362;p73">
              <a:extLst>
                <a:ext uri="{FF2B5EF4-FFF2-40B4-BE49-F238E27FC236}">
                  <a16:creationId xmlns:a16="http://schemas.microsoft.com/office/drawing/2014/main" id="{0EB9E60E-FE3B-B44B-B6E4-4A406E9DEDFC}"/>
                </a:ext>
              </a:extLst>
            </p:cNvPr>
            <p:cNvSpPr txBox="1">
              <a:spLocks/>
            </p:cNvSpPr>
            <p:nvPr/>
          </p:nvSpPr>
          <p:spPr>
            <a:xfrm>
              <a:off x="10147287" y="6079520"/>
              <a:ext cx="2024428" cy="49358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1pPr>
              <a:lvl2pPr marL="914400" marR="0" lvl="1"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2pPr>
              <a:lvl3pPr marL="1371600" marR="0" lvl="2"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3pPr>
              <a:lvl4pPr marL="1828800" marR="0" lvl="3"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4pPr>
              <a:lvl5pPr marL="2286000" marR="0" lvl="4"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5pPr>
              <a:lvl6pPr marL="2743200" marR="0" lvl="5"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6pPr>
              <a:lvl7pPr marL="3200400" marR="0" lvl="6"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7pPr>
              <a:lvl8pPr marL="3657600" marR="0" lvl="7"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8pPr>
              <a:lvl9pPr marL="4114800" marR="0" lvl="8" indent="-330200" algn="l" rtl="0">
                <a:lnSpc>
                  <a:spcPct val="115000"/>
                </a:lnSpc>
                <a:spcBef>
                  <a:spcPts val="1600"/>
                </a:spcBef>
                <a:spcAft>
                  <a:spcPts val="1600"/>
                </a:spcAft>
                <a:buClr>
                  <a:schemeClr val="dk1"/>
                </a:buClr>
                <a:buSzPts val="1600"/>
                <a:buFont typeface="Roboto"/>
                <a:buChar char="■"/>
                <a:defRPr sz="1600" b="0" i="0" u="none" strike="noStrike" cap="none">
                  <a:solidFill>
                    <a:schemeClr val="dk1"/>
                  </a:solidFill>
                  <a:latin typeface="Roboto"/>
                  <a:ea typeface="Roboto"/>
                  <a:cs typeface="Roboto"/>
                  <a:sym typeface="Roboto"/>
                </a:defRPr>
              </a:lvl9pPr>
            </a:lstStyle>
            <a:p>
              <a:pPr marL="0" indent="0" algn="ctr">
                <a:lnSpc>
                  <a:spcPct val="100000"/>
                </a:lnSpc>
                <a:buNone/>
              </a:pPr>
              <a:r>
                <a:rPr lang="fr-CH" sz="1544" dirty="0"/>
                <a:t>J. </a:t>
              </a:r>
              <a:r>
                <a:rPr lang="fr-CH" sz="1544" dirty="0" err="1"/>
                <a:t>Piguet</a:t>
              </a:r>
              <a:endParaRPr lang="fr-CH" sz="1617" dirty="0"/>
            </a:p>
          </p:txBody>
        </p:sp>
        <p:sp>
          <p:nvSpPr>
            <p:cNvPr id="287" name="Google Shape;1679;p50">
              <a:extLst>
                <a:ext uri="{FF2B5EF4-FFF2-40B4-BE49-F238E27FC236}">
                  <a16:creationId xmlns:a16="http://schemas.microsoft.com/office/drawing/2014/main" id="{C4CBAED5-C89F-C445-A4F3-87B209D5BA44}"/>
                </a:ext>
              </a:extLst>
            </p:cNvPr>
            <p:cNvSpPr txBox="1"/>
            <p:nvPr/>
          </p:nvSpPr>
          <p:spPr>
            <a:xfrm flipH="1">
              <a:off x="9587091" y="1097118"/>
              <a:ext cx="3419782" cy="645109"/>
            </a:xfrm>
            <a:prstGeom prst="rect">
              <a:avLst/>
            </a:prstGeom>
            <a:noFill/>
            <a:ln>
              <a:noFill/>
            </a:ln>
          </p:spPr>
          <p:txBody>
            <a:bodyPr spcFirstLastPara="1" wrap="square" lIns="0" tIns="0" rIns="0" bIns="0" anchor="ctr" anchorCtr="0">
              <a:noAutofit/>
            </a:bodyPr>
            <a:lstStyle/>
            <a:p>
              <a:pPr algn="ctr"/>
              <a:r>
                <a:rPr lang="fr-CH" sz="2400" dirty="0">
                  <a:solidFill>
                    <a:srgbClr val="E480AD"/>
                  </a:solidFill>
                  <a:latin typeface="Bebas Neue"/>
                  <a:ea typeface="Bebas Neue"/>
                  <a:cs typeface="Bebas Neue"/>
                  <a:sym typeface="Bebas Neue"/>
                </a:rPr>
                <a:t>Bureau de l’innovation</a:t>
              </a:r>
            </a:p>
            <a:p>
              <a:pPr algn="ctr"/>
              <a:r>
                <a:rPr lang="fr-CH" sz="2400" dirty="0">
                  <a:solidFill>
                    <a:srgbClr val="E480AD"/>
                  </a:solidFill>
                  <a:latin typeface="Bebas Neue"/>
                  <a:ea typeface="Bebas Neue"/>
                  <a:cs typeface="Bebas Neue"/>
                  <a:sym typeface="Bebas Neue"/>
                </a:rPr>
                <a:t>Pédagogique </a:t>
              </a:r>
              <a:endParaRPr sz="2400" dirty="0">
                <a:solidFill>
                  <a:srgbClr val="E480AD"/>
                </a:solidFill>
                <a:latin typeface="Bebas Neue"/>
                <a:ea typeface="Bebas Neue"/>
                <a:cs typeface="Bebas Neue"/>
                <a:sym typeface="Bebas Neue"/>
              </a:endParaRPr>
            </a:p>
          </p:txBody>
        </p:sp>
        <p:pic>
          <p:nvPicPr>
            <p:cNvPr id="4" name="Image 3">
              <a:extLst>
                <a:ext uri="{FF2B5EF4-FFF2-40B4-BE49-F238E27FC236}">
                  <a16:creationId xmlns:a16="http://schemas.microsoft.com/office/drawing/2014/main" id="{2AF13073-A1A7-9145-845E-CFEAB66CEC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108" t="13852" r="20828" b="38300"/>
            <a:stretch/>
          </p:blipFill>
          <p:spPr>
            <a:xfrm>
              <a:off x="9358629" y="2095938"/>
              <a:ext cx="1213627" cy="1296000"/>
            </a:xfrm>
            <a:prstGeom prst="rect">
              <a:avLst/>
            </a:prstGeom>
          </p:spPr>
        </p:pic>
        <p:pic>
          <p:nvPicPr>
            <p:cNvPr id="6" name="Image 5">
              <a:extLst>
                <a:ext uri="{FF2B5EF4-FFF2-40B4-BE49-F238E27FC236}">
                  <a16:creationId xmlns:a16="http://schemas.microsoft.com/office/drawing/2014/main" id="{12227D47-8E40-654A-8A98-3D74C814D5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301" t="11289" r="20635" b="37171"/>
            <a:stretch/>
          </p:blipFill>
          <p:spPr>
            <a:xfrm>
              <a:off x="11627154" y="2105919"/>
              <a:ext cx="1221317" cy="1305094"/>
            </a:xfrm>
            <a:prstGeom prst="rect">
              <a:avLst/>
            </a:prstGeom>
          </p:spPr>
        </p:pic>
      </p:grpSp>
      <p:grpSp>
        <p:nvGrpSpPr>
          <p:cNvPr id="9" name="Groupe 8">
            <a:extLst>
              <a:ext uri="{FF2B5EF4-FFF2-40B4-BE49-F238E27FC236}">
                <a16:creationId xmlns:a16="http://schemas.microsoft.com/office/drawing/2014/main" id="{315620A8-2865-E14E-B314-4EB7C5A24803}"/>
              </a:ext>
            </a:extLst>
          </p:cNvPr>
          <p:cNvGrpSpPr/>
          <p:nvPr/>
        </p:nvGrpSpPr>
        <p:grpSpPr>
          <a:xfrm>
            <a:off x="318092" y="896860"/>
            <a:ext cx="4374469" cy="5583386"/>
            <a:chOff x="318092" y="896860"/>
            <a:chExt cx="4374469" cy="5583386"/>
          </a:xfrm>
        </p:grpSpPr>
        <p:sp>
          <p:nvSpPr>
            <p:cNvPr id="286" name="Google Shape;1679;p50">
              <a:extLst>
                <a:ext uri="{FF2B5EF4-FFF2-40B4-BE49-F238E27FC236}">
                  <a16:creationId xmlns:a16="http://schemas.microsoft.com/office/drawing/2014/main" id="{5CC2328D-6DC0-BD4B-A1B6-A3AF9CC7A0C0}"/>
                </a:ext>
              </a:extLst>
            </p:cNvPr>
            <p:cNvSpPr txBox="1"/>
            <p:nvPr/>
          </p:nvSpPr>
          <p:spPr>
            <a:xfrm flipH="1">
              <a:off x="1245393" y="896860"/>
              <a:ext cx="2791750" cy="715214"/>
            </a:xfrm>
            <a:prstGeom prst="rect">
              <a:avLst/>
            </a:prstGeom>
            <a:noFill/>
            <a:ln>
              <a:noFill/>
            </a:ln>
          </p:spPr>
          <p:txBody>
            <a:bodyPr spcFirstLastPara="1" wrap="square" lIns="0" tIns="0" rIns="0" bIns="0" anchor="ctr" anchorCtr="0">
              <a:noAutofit/>
            </a:bodyPr>
            <a:lstStyle/>
            <a:p>
              <a:pPr algn="ctr"/>
              <a:r>
                <a:rPr lang="fr-CH" sz="2400" dirty="0">
                  <a:solidFill>
                    <a:srgbClr val="E480AD"/>
                  </a:solidFill>
                  <a:latin typeface="Bebas Neue"/>
                  <a:ea typeface="Bebas Neue"/>
                  <a:cs typeface="Bebas Neue"/>
                  <a:sym typeface="Bebas Neue"/>
                </a:rPr>
                <a:t>Equipe enseignement</a:t>
              </a:r>
              <a:endParaRPr sz="2400" dirty="0">
                <a:solidFill>
                  <a:srgbClr val="E480AD"/>
                </a:solidFill>
                <a:latin typeface="Bebas Neue"/>
                <a:ea typeface="Bebas Neue"/>
                <a:cs typeface="Bebas Neue"/>
                <a:sym typeface="Bebas Neue"/>
              </a:endParaRPr>
            </a:p>
          </p:txBody>
        </p:sp>
        <p:grpSp>
          <p:nvGrpSpPr>
            <p:cNvPr id="2" name="Groupe 1">
              <a:extLst>
                <a:ext uri="{FF2B5EF4-FFF2-40B4-BE49-F238E27FC236}">
                  <a16:creationId xmlns:a16="http://schemas.microsoft.com/office/drawing/2014/main" id="{9ACE8CC0-6C7B-AF46-9978-6F1D16298D1D}"/>
                </a:ext>
              </a:extLst>
            </p:cNvPr>
            <p:cNvGrpSpPr/>
            <p:nvPr/>
          </p:nvGrpSpPr>
          <p:grpSpPr>
            <a:xfrm>
              <a:off x="318092" y="1773845"/>
              <a:ext cx="4374469" cy="4706401"/>
              <a:chOff x="318092" y="1773845"/>
              <a:chExt cx="4374469" cy="4706401"/>
            </a:xfrm>
          </p:grpSpPr>
          <p:grpSp>
            <p:nvGrpSpPr>
              <p:cNvPr id="15" name="Groupe 14">
                <a:extLst>
                  <a:ext uri="{FF2B5EF4-FFF2-40B4-BE49-F238E27FC236}">
                    <a16:creationId xmlns:a16="http://schemas.microsoft.com/office/drawing/2014/main" id="{5D610908-2C1D-48C7-9F88-5098FC25759F}"/>
                  </a:ext>
                </a:extLst>
              </p:cNvPr>
              <p:cNvGrpSpPr/>
              <p:nvPr/>
            </p:nvGrpSpPr>
            <p:grpSpPr>
              <a:xfrm>
                <a:off x="318092" y="1773845"/>
                <a:ext cx="4374469" cy="4517904"/>
                <a:chOff x="6096079" y="2070700"/>
                <a:chExt cx="2975197" cy="3072751"/>
              </a:xfrm>
            </p:grpSpPr>
            <p:grpSp>
              <p:nvGrpSpPr>
                <p:cNvPr id="13" name="Groupe 12">
                  <a:extLst>
                    <a:ext uri="{FF2B5EF4-FFF2-40B4-BE49-F238E27FC236}">
                      <a16:creationId xmlns:a16="http://schemas.microsoft.com/office/drawing/2014/main" id="{4D55D560-A2BF-4C97-AE58-92C05087D888}"/>
                    </a:ext>
                  </a:extLst>
                </p:cNvPr>
                <p:cNvGrpSpPr/>
                <p:nvPr/>
              </p:nvGrpSpPr>
              <p:grpSpPr>
                <a:xfrm>
                  <a:off x="6096079" y="2070700"/>
                  <a:ext cx="2960264" cy="3072751"/>
                  <a:chOff x="6096227" y="2067934"/>
                  <a:chExt cx="2960264" cy="3072751"/>
                </a:xfrm>
              </p:grpSpPr>
              <p:grpSp>
                <p:nvGrpSpPr>
                  <p:cNvPr id="156" name="Google Shape;7244;p112">
                    <a:extLst>
                      <a:ext uri="{FF2B5EF4-FFF2-40B4-BE49-F238E27FC236}">
                        <a16:creationId xmlns:a16="http://schemas.microsoft.com/office/drawing/2014/main" id="{17080D29-D6F4-4F83-B9C7-28EDEF0E3EB7}"/>
                      </a:ext>
                    </a:extLst>
                  </p:cNvPr>
                  <p:cNvGrpSpPr/>
                  <p:nvPr/>
                </p:nvGrpSpPr>
                <p:grpSpPr>
                  <a:xfrm>
                    <a:off x="7629343" y="2067934"/>
                    <a:ext cx="1421278" cy="1212323"/>
                    <a:chOff x="3844048" y="1527026"/>
                    <a:chExt cx="1421278" cy="1212323"/>
                  </a:xfrm>
                </p:grpSpPr>
                <p:grpSp>
                  <p:nvGrpSpPr>
                    <p:cNvPr id="158" name="Google Shape;7245;p112">
                      <a:extLst>
                        <a:ext uri="{FF2B5EF4-FFF2-40B4-BE49-F238E27FC236}">
                          <a16:creationId xmlns:a16="http://schemas.microsoft.com/office/drawing/2014/main" id="{23FBBB13-6368-4748-83BC-8C9B9361E8F9}"/>
                        </a:ext>
                      </a:extLst>
                    </p:cNvPr>
                    <p:cNvGrpSpPr/>
                    <p:nvPr/>
                  </p:nvGrpSpPr>
                  <p:grpSpPr>
                    <a:xfrm>
                      <a:off x="3948180" y="1527026"/>
                      <a:ext cx="1317146" cy="1212323"/>
                      <a:chOff x="1194880" y="1527026"/>
                      <a:chExt cx="1317146" cy="1212323"/>
                    </a:xfrm>
                  </p:grpSpPr>
                  <p:sp>
                    <p:nvSpPr>
                      <p:cNvPr id="163" name="Google Shape;7246;p112">
                        <a:extLst>
                          <a:ext uri="{FF2B5EF4-FFF2-40B4-BE49-F238E27FC236}">
                            <a16:creationId xmlns:a16="http://schemas.microsoft.com/office/drawing/2014/main" id="{6D2A6F5C-7C36-469E-97B4-CA1E74A247C2}"/>
                          </a:ext>
                        </a:extLst>
                      </p:cNvPr>
                      <p:cNvSpPr/>
                      <p:nvPr/>
                    </p:nvSpPr>
                    <p:spPr>
                      <a:xfrm>
                        <a:off x="1316970" y="2617084"/>
                        <a:ext cx="168" cy="168"/>
                      </a:xfrm>
                      <a:custGeom>
                        <a:avLst/>
                        <a:gdLst/>
                        <a:ahLst/>
                        <a:cxnLst/>
                        <a:rect l="l" t="t" r="r" b="b"/>
                        <a:pathLst>
                          <a:path w="1" h="1" fill="none" extrusionOk="0">
                            <a:moveTo>
                              <a:pt x="0" y="0"/>
                            </a:moveTo>
                            <a:lnTo>
                              <a:pt x="0" y="0"/>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64" name="Google Shape;7247;p112">
                        <a:extLst>
                          <a:ext uri="{FF2B5EF4-FFF2-40B4-BE49-F238E27FC236}">
                            <a16:creationId xmlns:a16="http://schemas.microsoft.com/office/drawing/2014/main" id="{C98A89B2-772A-4595-ADC6-A29880F077D7}"/>
                          </a:ext>
                        </a:extLst>
                      </p:cNvPr>
                      <p:cNvSpPr/>
                      <p:nvPr/>
                    </p:nvSpPr>
                    <p:spPr>
                      <a:xfrm>
                        <a:off x="1316970" y="1678502"/>
                        <a:ext cx="168" cy="875613"/>
                      </a:xfrm>
                      <a:custGeom>
                        <a:avLst/>
                        <a:gdLst/>
                        <a:ahLst/>
                        <a:cxnLst/>
                        <a:rect l="l" t="t" r="r" b="b"/>
                        <a:pathLst>
                          <a:path w="1" h="5214" fill="none" extrusionOk="0">
                            <a:moveTo>
                              <a:pt x="0" y="5213"/>
                            </a:moveTo>
                            <a:lnTo>
                              <a:pt x="0"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65" name="Google Shape;7248;p112">
                        <a:extLst>
                          <a:ext uri="{FF2B5EF4-FFF2-40B4-BE49-F238E27FC236}">
                            <a16:creationId xmlns:a16="http://schemas.microsoft.com/office/drawing/2014/main" id="{12F30A38-989B-4B99-A59F-34D26A3C75A3}"/>
                          </a:ext>
                        </a:extLst>
                      </p:cNvPr>
                      <p:cNvSpPr/>
                      <p:nvPr/>
                    </p:nvSpPr>
                    <p:spPr>
                      <a:xfrm>
                        <a:off x="1316970" y="1648946"/>
                        <a:ext cx="168" cy="168"/>
                      </a:xfrm>
                      <a:custGeom>
                        <a:avLst/>
                        <a:gdLst/>
                        <a:ahLst/>
                        <a:cxnLst/>
                        <a:rect l="l" t="t" r="r" b="b"/>
                        <a:pathLst>
                          <a:path w="1" h="1" fill="none" extrusionOk="0">
                            <a:moveTo>
                              <a:pt x="0" y="1"/>
                            </a:moveTo>
                            <a:lnTo>
                              <a:pt x="0" y="1"/>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66" name="Google Shape;7249;p112">
                        <a:extLst>
                          <a:ext uri="{FF2B5EF4-FFF2-40B4-BE49-F238E27FC236}">
                            <a16:creationId xmlns:a16="http://schemas.microsoft.com/office/drawing/2014/main" id="{AF111DE1-7C8C-4CA1-9993-6BD56FBB2662}"/>
                          </a:ext>
                        </a:extLst>
                      </p:cNvPr>
                      <p:cNvSpPr/>
                      <p:nvPr/>
                    </p:nvSpPr>
                    <p:spPr>
                      <a:xfrm>
                        <a:off x="1379945" y="1648946"/>
                        <a:ext cx="875794" cy="168"/>
                      </a:xfrm>
                      <a:custGeom>
                        <a:avLst/>
                        <a:gdLst/>
                        <a:ahLst/>
                        <a:cxnLst/>
                        <a:rect l="l" t="t" r="r" b="b"/>
                        <a:pathLst>
                          <a:path w="5215" h="1" fill="none" extrusionOk="0">
                            <a:moveTo>
                              <a:pt x="1" y="1"/>
                            </a:moveTo>
                            <a:lnTo>
                              <a:pt x="5214"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67" name="Google Shape;7250;p112">
                        <a:extLst>
                          <a:ext uri="{FF2B5EF4-FFF2-40B4-BE49-F238E27FC236}">
                            <a16:creationId xmlns:a16="http://schemas.microsoft.com/office/drawing/2014/main" id="{7AB77BF4-0DC0-4D42-86B8-4439B89955B3}"/>
                          </a:ext>
                        </a:extLst>
                      </p:cNvPr>
                      <p:cNvSpPr/>
                      <p:nvPr/>
                    </p:nvSpPr>
                    <p:spPr>
                      <a:xfrm>
                        <a:off x="2284950" y="1648946"/>
                        <a:ext cx="168" cy="168"/>
                      </a:xfrm>
                      <a:custGeom>
                        <a:avLst/>
                        <a:gdLst/>
                        <a:ahLst/>
                        <a:cxnLst/>
                        <a:rect l="l" t="t" r="r" b="b"/>
                        <a:pathLst>
                          <a:path w="1" h="1" fill="none" extrusionOk="0">
                            <a:moveTo>
                              <a:pt x="0" y="1"/>
                            </a:moveTo>
                            <a:lnTo>
                              <a:pt x="0" y="1"/>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68" name="Google Shape;7251;p112">
                        <a:extLst>
                          <a:ext uri="{FF2B5EF4-FFF2-40B4-BE49-F238E27FC236}">
                            <a16:creationId xmlns:a16="http://schemas.microsoft.com/office/drawing/2014/main" id="{8FC87D71-7FA5-4DE1-AF42-97DDA0179195}"/>
                          </a:ext>
                        </a:extLst>
                      </p:cNvPr>
                      <p:cNvSpPr/>
                      <p:nvPr/>
                    </p:nvSpPr>
                    <p:spPr>
                      <a:xfrm>
                        <a:off x="2284950" y="1707891"/>
                        <a:ext cx="168" cy="875613"/>
                      </a:xfrm>
                      <a:custGeom>
                        <a:avLst/>
                        <a:gdLst/>
                        <a:ahLst/>
                        <a:cxnLst/>
                        <a:rect l="l" t="t" r="r" b="b"/>
                        <a:pathLst>
                          <a:path w="1" h="5214" fill="none" extrusionOk="0">
                            <a:moveTo>
                              <a:pt x="0" y="1"/>
                            </a:moveTo>
                            <a:lnTo>
                              <a:pt x="0" y="5214"/>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69" name="Google Shape;7252;p112">
                        <a:extLst>
                          <a:ext uri="{FF2B5EF4-FFF2-40B4-BE49-F238E27FC236}">
                            <a16:creationId xmlns:a16="http://schemas.microsoft.com/office/drawing/2014/main" id="{4CD8A300-818B-453D-AC6B-6869976ADE2E}"/>
                          </a:ext>
                        </a:extLst>
                      </p:cNvPr>
                      <p:cNvSpPr/>
                      <p:nvPr/>
                    </p:nvSpPr>
                    <p:spPr>
                      <a:xfrm>
                        <a:off x="2284950" y="2617084"/>
                        <a:ext cx="168" cy="168"/>
                      </a:xfrm>
                      <a:custGeom>
                        <a:avLst/>
                        <a:gdLst/>
                        <a:ahLst/>
                        <a:cxnLst/>
                        <a:rect l="l" t="t" r="r" b="b"/>
                        <a:pathLst>
                          <a:path w="1" h="1" fill="none" extrusionOk="0">
                            <a:moveTo>
                              <a:pt x="0" y="0"/>
                            </a:moveTo>
                            <a:lnTo>
                              <a:pt x="0" y="0"/>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70" name="Google Shape;7253;p112">
                        <a:extLst>
                          <a:ext uri="{FF2B5EF4-FFF2-40B4-BE49-F238E27FC236}">
                            <a16:creationId xmlns:a16="http://schemas.microsoft.com/office/drawing/2014/main" id="{8F521F96-C0D0-4749-976D-AE556B133A3A}"/>
                          </a:ext>
                        </a:extLst>
                      </p:cNvPr>
                      <p:cNvSpPr/>
                      <p:nvPr/>
                    </p:nvSpPr>
                    <p:spPr>
                      <a:xfrm>
                        <a:off x="1350557" y="2617084"/>
                        <a:ext cx="875626" cy="168"/>
                      </a:xfrm>
                      <a:custGeom>
                        <a:avLst/>
                        <a:gdLst/>
                        <a:ahLst/>
                        <a:cxnLst/>
                        <a:rect l="l" t="t" r="r" b="b"/>
                        <a:pathLst>
                          <a:path w="5214" h="1" fill="none" extrusionOk="0">
                            <a:moveTo>
                              <a:pt x="5214" y="0"/>
                            </a:moveTo>
                            <a:lnTo>
                              <a:pt x="1"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71" name="Google Shape;7254;p112">
                        <a:extLst>
                          <a:ext uri="{FF2B5EF4-FFF2-40B4-BE49-F238E27FC236}">
                            <a16:creationId xmlns:a16="http://schemas.microsoft.com/office/drawing/2014/main" id="{7B14AF82-83B4-43E6-A72A-C4405750F3F8}"/>
                          </a:ext>
                        </a:extLst>
                      </p:cNvPr>
                      <p:cNvSpPr/>
                      <p:nvPr/>
                    </p:nvSpPr>
                    <p:spPr>
                      <a:xfrm>
                        <a:off x="1194880" y="1527026"/>
                        <a:ext cx="1216539" cy="1212323"/>
                      </a:xfrm>
                      <a:custGeom>
                        <a:avLst/>
                        <a:gdLst/>
                        <a:ahLst/>
                        <a:cxnLst/>
                        <a:rect l="l" t="t" r="r" b="b"/>
                        <a:pathLst>
                          <a:path w="7244" h="7219" fill="none" extrusionOk="0">
                            <a:moveTo>
                              <a:pt x="0" y="0"/>
                            </a:moveTo>
                            <a:lnTo>
                              <a:pt x="7243" y="0"/>
                            </a:lnTo>
                            <a:lnTo>
                              <a:pt x="7243" y="7218"/>
                            </a:lnTo>
                            <a:lnTo>
                              <a:pt x="0" y="7218"/>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72" name="Google Shape;7255;p112">
                        <a:extLst>
                          <a:ext uri="{FF2B5EF4-FFF2-40B4-BE49-F238E27FC236}">
                            <a16:creationId xmlns:a16="http://schemas.microsoft.com/office/drawing/2014/main" id="{72668534-B919-40DB-AC86-AAF92C6941B7}"/>
                          </a:ext>
                        </a:extLst>
                      </p:cNvPr>
                      <p:cNvSpPr/>
                      <p:nvPr/>
                    </p:nvSpPr>
                    <p:spPr>
                      <a:xfrm>
                        <a:off x="2414556" y="2245750"/>
                        <a:ext cx="64156" cy="122"/>
                      </a:xfrm>
                      <a:custGeom>
                        <a:avLst/>
                        <a:gdLst/>
                        <a:ahLst/>
                        <a:cxnLst/>
                        <a:rect l="l" t="t" r="r" b="b"/>
                        <a:pathLst>
                          <a:path w="528" h="1" fill="none" extrusionOk="0">
                            <a:moveTo>
                              <a:pt x="1" y="0"/>
                            </a:moveTo>
                            <a:lnTo>
                              <a:pt x="527"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73" name="Google Shape;7256;p112">
                        <a:extLst>
                          <a:ext uri="{FF2B5EF4-FFF2-40B4-BE49-F238E27FC236}">
                            <a16:creationId xmlns:a16="http://schemas.microsoft.com/office/drawing/2014/main" id="{AA3B8F4C-B0AF-4186-BD47-ABA86127E4E7}"/>
                          </a:ext>
                        </a:extLst>
                      </p:cNvPr>
                      <p:cNvSpPr/>
                      <p:nvPr/>
                    </p:nvSpPr>
                    <p:spPr>
                      <a:xfrm>
                        <a:off x="2411418" y="1913794"/>
                        <a:ext cx="100608" cy="122"/>
                      </a:xfrm>
                      <a:custGeom>
                        <a:avLst/>
                        <a:gdLst/>
                        <a:ahLst/>
                        <a:cxnLst/>
                        <a:rect l="l" t="t" r="r" b="b"/>
                        <a:pathLst>
                          <a:path w="828" h="1" fill="none" extrusionOk="0">
                            <a:moveTo>
                              <a:pt x="1" y="1"/>
                            </a:moveTo>
                            <a:lnTo>
                              <a:pt x="828"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74" name="Google Shape;7257;p112">
                        <a:extLst>
                          <a:ext uri="{FF2B5EF4-FFF2-40B4-BE49-F238E27FC236}">
                            <a16:creationId xmlns:a16="http://schemas.microsoft.com/office/drawing/2014/main" id="{2464FA2B-315F-46E0-8840-78ECE1A324FC}"/>
                          </a:ext>
                        </a:extLst>
                      </p:cNvPr>
                      <p:cNvSpPr/>
                      <p:nvPr/>
                    </p:nvSpPr>
                    <p:spPr>
                      <a:xfrm>
                        <a:off x="2411431" y="2005167"/>
                        <a:ext cx="76307" cy="122"/>
                      </a:xfrm>
                      <a:custGeom>
                        <a:avLst/>
                        <a:gdLst/>
                        <a:ahLst/>
                        <a:cxnLst/>
                        <a:rect l="l" t="t" r="r" b="b"/>
                        <a:pathLst>
                          <a:path w="628" h="1" fill="none" extrusionOk="0">
                            <a:moveTo>
                              <a:pt x="1" y="1"/>
                            </a:moveTo>
                            <a:lnTo>
                              <a:pt x="627"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grpSp>
                <p:grpSp>
                  <p:nvGrpSpPr>
                    <p:cNvPr id="159" name="Google Shape;7258;p112">
                      <a:extLst>
                        <a:ext uri="{FF2B5EF4-FFF2-40B4-BE49-F238E27FC236}">
                          <a16:creationId xmlns:a16="http://schemas.microsoft.com/office/drawing/2014/main" id="{763428CB-9F0A-4CF4-ACFF-E59127FC96E5}"/>
                        </a:ext>
                      </a:extLst>
                    </p:cNvPr>
                    <p:cNvGrpSpPr/>
                    <p:nvPr/>
                  </p:nvGrpSpPr>
                  <p:grpSpPr>
                    <a:xfrm>
                      <a:off x="3844048" y="1913794"/>
                      <a:ext cx="100608" cy="332078"/>
                      <a:chOff x="4031298" y="1913794"/>
                      <a:chExt cx="100608" cy="332078"/>
                    </a:xfrm>
                  </p:grpSpPr>
                  <p:sp>
                    <p:nvSpPr>
                      <p:cNvPr id="160" name="Google Shape;7259;p112">
                        <a:extLst>
                          <a:ext uri="{FF2B5EF4-FFF2-40B4-BE49-F238E27FC236}">
                            <a16:creationId xmlns:a16="http://schemas.microsoft.com/office/drawing/2014/main" id="{62AB57C6-3BB2-446F-B0BC-40944567025E}"/>
                          </a:ext>
                        </a:extLst>
                      </p:cNvPr>
                      <p:cNvSpPr/>
                      <p:nvPr/>
                    </p:nvSpPr>
                    <p:spPr>
                      <a:xfrm flipH="1">
                        <a:off x="4031298" y="1913794"/>
                        <a:ext cx="100608" cy="122"/>
                      </a:xfrm>
                      <a:custGeom>
                        <a:avLst/>
                        <a:gdLst/>
                        <a:ahLst/>
                        <a:cxnLst/>
                        <a:rect l="l" t="t" r="r" b="b"/>
                        <a:pathLst>
                          <a:path w="828" h="1" fill="none" extrusionOk="0">
                            <a:moveTo>
                              <a:pt x="1" y="1"/>
                            </a:moveTo>
                            <a:lnTo>
                              <a:pt x="828"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61" name="Google Shape;7260;p112">
                        <a:extLst>
                          <a:ext uri="{FF2B5EF4-FFF2-40B4-BE49-F238E27FC236}">
                            <a16:creationId xmlns:a16="http://schemas.microsoft.com/office/drawing/2014/main" id="{9C4B7DA1-4A5D-4197-A9F8-60A95975DBFA}"/>
                          </a:ext>
                        </a:extLst>
                      </p:cNvPr>
                      <p:cNvSpPr/>
                      <p:nvPr/>
                    </p:nvSpPr>
                    <p:spPr>
                      <a:xfrm flipH="1">
                        <a:off x="4055587" y="2005167"/>
                        <a:ext cx="76307" cy="122"/>
                      </a:xfrm>
                      <a:custGeom>
                        <a:avLst/>
                        <a:gdLst/>
                        <a:ahLst/>
                        <a:cxnLst/>
                        <a:rect l="l" t="t" r="r" b="b"/>
                        <a:pathLst>
                          <a:path w="628" h="1" fill="none" extrusionOk="0">
                            <a:moveTo>
                              <a:pt x="1" y="1"/>
                            </a:moveTo>
                            <a:lnTo>
                              <a:pt x="627"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62" name="Google Shape;7261;p112">
                        <a:extLst>
                          <a:ext uri="{FF2B5EF4-FFF2-40B4-BE49-F238E27FC236}">
                            <a16:creationId xmlns:a16="http://schemas.microsoft.com/office/drawing/2014/main" id="{32C670F6-6F58-4610-84F0-9E03CC141B12}"/>
                          </a:ext>
                        </a:extLst>
                      </p:cNvPr>
                      <p:cNvSpPr/>
                      <p:nvPr/>
                    </p:nvSpPr>
                    <p:spPr>
                      <a:xfrm flipH="1">
                        <a:off x="4064613" y="2245750"/>
                        <a:ext cx="64156" cy="122"/>
                      </a:xfrm>
                      <a:custGeom>
                        <a:avLst/>
                        <a:gdLst/>
                        <a:ahLst/>
                        <a:cxnLst/>
                        <a:rect l="l" t="t" r="r" b="b"/>
                        <a:pathLst>
                          <a:path w="528" h="1" fill="none" extrusionOk="0">
                            <a:moveTo>
                              <a:pt x="1" y="0"/>
                            </a:moveTo>
                            <a:lnTo>
                              <a:pt x="527"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grpSp>
              </p:grpSp>
              <p:grpSp>
                <p:nvGrpSpPr>
                  <p:cNvPr id="175" name="Google Shape;7244;p112">
                    <a:extLst>
                      <a:ext uri="{FF2B5EF4-FFF2-40B4-BE49-F238E27FC236}">
                        <a16:creationId xmlns:a16="http://schemas.microsoft.com/office/drawing/2014/main" id="{16B567E3-D1A2-4951-86BB-6E564D88DF2E}"/>
                      </a:ext>
                    </a:extLst>
                  </p:cNvPr>
                  <p:cNvGrpSpPr/>
                  <p:nvPr/>
                </p:nvGrpSpPr>
                <p:grpSpPr>
                  <a:xfrm>
                    <a:off x="6108821" y="2071114"/>
                    <a:ext cx="1421278" cy="1212323"/>
                    <a:chOff x="3844048" y="1527026"/>
                    <a:chExt cx="1421278" cy="1212323"/>
                  </a:xfrm>
                </p:grpSpPr>
                <p:grpSp>
                  <p:nvGrpSpPr>
                    <p:cNvPr id="176" name="Google Shape;7245;p112">
                      <a:extLst>
                        <a:ext uri="{FF2B5EF4-FFF2-40B4-BE49-F238E27FC236}">
                          <a16:creationId xmlns:a16="http://schemas.microsoft.com/office/drawing/2014/main" id="{31B21C17-D779-4151-BCD2-0E49C797298F}"/>
                        </a:ext>
                      </a:extLst>
                    </p:cNvPr>
                    <p:cNvGrpSpPr/>
                    <p:nvPr/>
                  </p:nvGrpSpPr>
                  <p:grpSpPr>
                    <a:xfrm>
                      <a:off x="3948180" y="1527026"/>
                      <a:ext cx="1317146" cy="1212323"/>
                      <a:chOff x="1194880" y="1527026"/>
                      <a:chExt cx="1317146" cy="1212323"/>
                    </a:xfrm>
                  </p:grpSpPr>
                  <p:sp>
                    <p:nvSpPr>
                      <p:cNvPr id="181" name="Google Shape;7246;p112">
                        <a:extLst>
                          <a:ext uri="{FF2B5EF4-FFF2-40B4-BE49-F238E27FC236}">
                            <a16:creationId xmlns:a16="http://schemas.microsoft.com/office/drawing/2014/main" id="{73FF5B9C-5DF3-47E9-BFD7-26777892B8A3}"/>
                          </a:ext>
                        </a:extLst>
                      </p:cNvPr>
                      <p:cNvSpPr/>
                      <p:nvPr/>
                    </p:nvSpPr>
                    <p:spPr>
                      <a:xfrm>
                        <a:off x="1316970" y="2617084"/>
                        <a:ext cx="168" cy="168"/>
                      </a:xfrm>
                      <a:custGeom>
                        <a:avLst/>
                        <a:gdLst/>
                        <a:ahLst/>
                        <a:cxnLst/>
                        <a:rect l="l" t="t" r="r" b="b"/>
                        <a:pathLst>
                          <a:path w="1" h="1" fill="none" extrusionOk="0">
                            <a:moveTo>
                              <a:pt x="0" y="0"/>
                            </a:moveTo>
                            <a:lnTo>
                              <a:pt x="0" y="0"/>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82" name="Google Shape;7247;p112">
                        <a:extLst>
                          <a:ext uri="{FF2B5EF4-FFF2-40B4-BE49-F238E27FC236}">
                            <a16:creationId xmlns:a16="http://schemas.microsoft.com/office/drawing/2014/main" id="{BE77855E-CD5A-4FF7-91DE-26C6FAEB6DAA}"/>
                          </a:ext>
                        </a:extLst>
                      </p:cNvPr>
                      <p:cNvSpPr/>
                      <p:nvPr/>
                    </p:nvSpPr>
                    <p:spPr>
                      <a:xfrm>
                        <a:off x="1316970" y="1678502"/>
                        <a:ext cx="168" cy="875613"/>
                      </a:xfrm>
                      <a:custGeom>
                        <a:avLst/>
                        <a:gdLst/>
                        <a:ahLst/>
                        <a:cxnLst/>
                        <a:rect l="l" t="t" r="r" b="b"/>
                        <a:pathLst>
                          <a:path w="1" h="5214" fill="none" extrusionOk="0">
                            <a:moveTo>
                              <a:pt x="0" y="5213"/>
                            </a:moveTo>
                            <a:lnTo>
                              <a:pt x="0"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83" name="Google Shape;7248;p112">
                        <a:extLst>
                          <a:ext uri="{FF2B5EF4-FFF2-40B4-BE49-F238E27FC236}">
                            <a16:creationId xmlns:a16="http://schemas.microsoft.com/office/drawing/2014/main" id="{4D62B527-C137-4301-B5ED-3AA2557E8048}"/>
                          </a:ext>
                        </a:extLst>
                      </p:cNvPr>
                      <p:cNvSpPr/>
                      <p:nvPr/>
                    </p:nvSpPr>
                    <p:spPr>
                      <a:xfrm>
                        <a:off x="1316970" y="1648946"/>
                        <a:ext cx="168" cy="168"/>
                      </a:xfrm>
                      <a:custGeom>
                        <a:avLst/>
                        <a:gdLst/>
                        <a:ahLst/>
                        <a:cxnLst/>
                        <a:rect l="l" t="t" r="r" b="b"/>
                        <a:pathLst>
                          <a:path w="1" h="1" fill="none" extrusionOk="0">
                            <a:moveTo>
                              <a:pt x="0" y="1"/>
                            </a:moveTo>
                            <a:lnTo>
                              <a:pt x="0" y="1"/>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84" name="Google Shape;7249;p112">
                        <a:extLst>
                          <a:ext uri="{FF2B5EF4-FFF2-40B4-BE49-F238E27FC236}">
                            <a16:creationId xmlns:a16="http://schemas.microsoft.com/office/drawing/2014/main" id="{04A13471-AB18-4E0D-8DE7-4F0600BE5EEF}"/>
                          </a:ext>
                        </a:extLst>
                      </p:cNvPr>
                      <p:cNvSpPr/>
                      <p:nvPr/>
                    </p:nvSpPr>
                    <p:spPr>
                      <a:xfrm>
                        <a:off x="1379945" y="1648946"/>
                        <a:ext cx="875794" cy="168"/>
                      </a:xfrm>
                      <a:custGeom>
                        <a:avLst/>
                        <a:gdLst/>
                        <a:ahLst/>
                        <a:cxnLst/>
                        <a:rect l="l" t="t" r="r" b="b"/>
                        <a:pathLst>
                          <a:path w="5215" h="1" fill="none" extrusionOk="0">
                            <a:moveTo>
                              <a:pt x="1" y="1"/>
                            </a:moveTo>
                            <a:lnTo>
                              <a:pt x="5214"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85" name="Google Shape;7250;p112">
                        <a:extLst>
                          <a:ext uri="{FF2B5EF4-FFF2-40B4-BE49-F238E27FC236}">
                            <a16:creationId xmlns:a16="http://schemas.microsoft.com/office/drawing/2014/main" id="{CF81B78F-6097-4F86-A891-D812B1B19B5A}"/>
                          </a:ext>
                        </a:extLst>
                      </p:cNvPr>
                      <p:cNvSpPr/>
                      <p:nvPr/>
                    </p:nvSpPr>
                    <p:spPr>
                      <a:xfrm>
                        <a:off x="2284950" y="1648946"/>
                        <a:ext cx="168" cy="168"/>
                      </a:xfrm>
                      <a:custGeom>
                        <a:avLst/>
                        <a:gdLst/>
                        <a:ahLst/>
                        <a:cxnLst/>
                        <a:rect l="l" t="t" r="r" b="b"/>
                        <a:pathLst>
                          <a:path w="1" h="1" fill="none" extrusionOk="0">
                            <a:moveTo>
                              <a:pt x="0" y="1"/>
                            </a:moveTo>
                            <a:lnTo>
                              <a:pt x="0" y="1"/>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86" name="Google Shape;7251;p112">
                        <a:extLst>
                          <a:ext uri="{FF2B5EF4-FFF2-40B4-BE49-F238E27FC236}">
                            <a16:creationId xmlns:a16="http://schemas.microsoft.com/office/drawing/2014/main" id="{10E7D469-A8BA-4C27-836C-BE4B91C8D33B}"/>
                          </a:ext>
                        </a:extLst>
                      </p:cNvPr>
                      <p:cNvSpPr/>
                      <p:nvPr/>
                    </p:nvSpPr>
                    <p:spPr>
                      <a:xfrm>
                        <a:off x="2284950" y="1707891"/>
                        <a:ext cx="168" cy="875613"/>
                      </a:xfrm>
                      <a:custGeom>
                        <a:avLst/>
                        <a:gdLst/>
                        <a:ahLst/>
                        <a:cxnLst/>
                        <a:rect l="l" t="t" r="r" b="b"/>
                        <a:pathLst>
                          <a:path w="1" h="5214" fill="none" extrusionOk="0">
                            <a:moveTo>
                              <a:pt x="0" y="1"/>
                            </a:moveTo>
                            <a:lnTo>
                              <a:pt x="0" y="5214"/>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87" name="Google Shape;7252;p112">
                        <a:extLst>
                          <a:ext uri="{FF2B5EF4-FFF2-40B4-BE49-F238E27FC236}">
                            <a16:creationId xmlns:a16="http://schemas.microsoft.com/office/drawing/2014/main" id="{E8E88B9A-1AC3-4B06-B4D9-F2BFA6DF395B}"/>
                          </a:ext>
                        </a:extLst>
                      </p:cNvPr>
                      <p:cNvSpPr/>
                      <p:nvPr/>
                    </p:nvSpPr>
                    <p:spPr>
                      <a:xfrm>
                        <a:off x="2284950" y="2617084"/>
                        <a:ext cx="168" cy="168"/>
                      </a:xfrm>
                      <a:custGeom>
                        <a:avLst/>
                        <a:gdLst/>
                        <a:ahLst/>
                        <a:cxnLst/>
                        <a:rect l="l" t="t" r="r" b="b"/>
                        <a:pathLst>
                          <a:path w="1" h="1" fill="none" extrusionOk="0">
                            <a:moveTo>
                              <a:pt x="0" y="0"/>
                            </a:moveTo>
                            <a:lnTo>
                              <a:pt x="0" y="0"/>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88" name="Google Shape;7253;p112">
                        <a:extLst>
                          <a:ext uri="{FF2B5EF4-FFF2-40B4-BE49-F238E27FC236}">
                            <a16:creationId xmlns:a16="http://schemas.microsoft.com/office/drawing/2014/main" id="{E03771B2-58F4-4474-9E62-11F1115FC7FB}"/>
                          </a:ext>
                        </a:extLst>
                      </p:cNvPr>
                      <p:cNvSpPr/>
                      <p:nvPr/>
                    </p:nvSpPr>
                    <p:spPr>
                      <a:xfrm>
                        <a:off x="1350557" y="2617084"/>
                        <a:ext cx="875626" cy="168"/>
                      </a:xfrm>
                      <a:custGeom>
                        <a:avLst/>
                        <a:gdLst/>
                        <a:ahLst/>
                        <a:cxnLst/>
                        <a:rect l="l" t="t" r="r" b="b"/>
                        <a:pathLst>
                          <a:path w="5214" h="1" fill="none" extrusionOk="0">
                            <a:moveTo>
                              <a:pt x="5214" y="0"/>
                            </a:moveTo>
                            <a:lnTo>
                              <a:pt x="1"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89" name="Google Shape;7254;p112">
                        <a:extLst>
                          <a:ext uri="{FF2B5EF4-FFF2-40B4-BE49-F238E27FC236}">
                            <a16:creationId xmlns:a16="http://schemas.microsoft.com/office/drawing/2014/main" id="{7DA2A4C4-0158-4498-9A1B-487AEE85D869}"/>
                          </a:ext>
                        </a:extLst>
                      </p:cNvPr>
                      <p:cNvSpPr/>
                      <p:nvPr/>
                    </p:nvSpPr>
                    <p:spPr>
                      <a:xfrm>
                        <a:off x="1194880" y="1527026"/>
                        <a:ext cx="1216539" cy="1212323"/>
                      </a:xfrm>
                      <a:custGeom>
                        <a:avLst/>
                        <a:gdLst/>
                        <a:ahLst/>
                        <a:cxnLst/>
                        <a:rect l="l" t="t" r="r" b="b"/>
                        <a:pathLst>
                          <a:path w="7244" h="7219" fill="none" extrusionOk="0">
                            <a:moveTo>
                              <a:pt x="0" y="0"/>
                            </a:moveTo>
                            <a:lnTo>
                              <a:pt x="7243" y="0"/>
                            </a:lnTo>
                            <a:lnTo>
                              <a:pt x="7243" y="7218"/>
                            </a:lnTo>
                            <a:lnTo>
                              <a:pt x="0" y="7218"/>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90" name="Google Shape;7255;p112">
                        <a:extLst>
                          <a:ext uri="{FF2B5EF4-FFF2-40B4-BE49-F238E27FC236}">
                            <a16:creationId xmlns:a16="http://schemas.microsoft.com/office/drawing/2014/main" id="{1C9019D2-5686-47CA-A989-FE7D782E5649}"/>
                          </a:ext>
                        </a:extLst>
                      </p:cNvPr>
                      <p:cNvSpPr/>
                      <p:nvPr/>
                    </p:nvSpPr>
                    <p:spPr>
                      <a:xfrm>
                        <a:off x="2414556" y="2245750"/>
                        <a:ext cx="64156" cy="122"/>
                      </a:xfrm>
                      <a:custGeom>
                        <a:avLst/>
                        <a:gdLst/>
                        <a:ahLst/>
                        <a:cxnLst/>
                        <a:rect l="l" t="t" r="r" b="b"/>
                        <a:pathLst>
                          <a:path w="528" h="1" fill="none" extrusionOk="0">
                            <a:moveTo>
                              <a:pt x="1" y="0"/>
                            </a:moveTo>
                            <a:lnTo>
                              <a:pt x="527"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91" name="Google Shape;7256;p112">
                        <a:extLst>
                          <a:ext uri="{FF2B5EF4-FFF2-40B4-BE49-F238E27FC236}">
                            <a16:creationId xmlns:a16="http://schemas.microsoft.com/office/drawing/2014/main" id="{D45C973D-C515-4714-A1E2-53337A921E56}"/>
                          </a:ext>
                        </a:extLst>
                      </p:cNvPr>
                      <p:cNvSpPr/>
                      <p:nvPr/>
                    </p:nvSpPr>
                    <p:spPr>
                      <a:xfrm>
                        <a:off x="2411418" y="1913794"/>
                        <a:ext cx="100608" cy="122"/>
                      </a:xfrm>
                      <a:custGeom>
                        <a:avLst/>
                        <a:gdLst/>
                        <a:ahLst/>
                        <a:cxnLst/>
                        <a:rect l="l" t="t" r="r" b="b"/>
                        <a:pathLst>
                          <a:path w="828" h="1" fill="none" extrusionOk="0">
                            <a:moveTo>
                              <a:pt x="1" y="1"/>
                            </a:moveTo>
                            <a:lnTo>
                              <a:pt x="828"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92" name="Google Shape;7257;p112">
                        <a:extLst>
                          <a:ext uri="{FF2B5EF4-FFF2-40B4-BE49-F238E27FC236}">
                            <a16:creationId xmlns:a16="http://schemas.microsoft.com/office/drawing/2014/main" id="{E26DFCE7-9CEE-4A77-A285-88B1A05C1734}"/>
                          </a:ext>
                        </a:extLst>
                      </p:cNvPr>
                      <p:cNvSpPr/>
                      <p:nvPr/>
                    </p:nvSpPr>
                    <p:spPr>
                      <a:xfrm>
                        <a:off x="2411431" y="2005167"/>
                        <a:ext cx="76307" cy="122"/>
                      </a:xfrm>
                      <a:custGeom>
                        <a:avLst/>
                        <a:gdLst/>
                        <a:ahLst/>
                        <a:cxnLst/>
                        <a:rect l="l" t="t" r="r" b="b"/>
                        <a:pathLst>
                          <a:path w="628" h="1" fill="none" extrusionOk="0">
                            <a:moveTo>
                              <a:pt x="1" y="1"/>
                            </a:moveTo>
                            <a:lnTo>
                              <a:pt x="627"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grpSp>
                <p:grpSp>
                  <p:nvGrpSpPr>
                    <p:cNvPr id="177" name="Google Shape;7258;p112">
                      <a:extLst>
                        <a:ext uri="{FF2B5EF4-FFF2-40B4-BE49-F238E27FC236}">
                          <a16:creationId xmlns:a16="http://schemas.microsoft.com/office/drawing/2014/main" id="{CEA755CA-BAB3-4622-ABBE-0C16E933F7E7}"/>
                        </a:ext>
                      </a:extLst>
                    </p:cNvPr>
                    <p:cNvGrpSpPr/>
                    <p:nvPr/>
                  </p:nvGrpSpPr>
                  <p:grpSpPr>
                    <a:xfrm>
                      <a:off x="3844048" y="1913794"/>
                      <a:ext cx="100608" cy="332078"/>
                      <a:chOff x="4031298" y="1913794"/>
                      <a:chExt cx="100608" cy="332078"/>
                    </a:xfrm>
                  </p:grpSpPr>
                  <p:sp>
                    <p:nvSpPr>
                      <p:cNvPr id="178" name="Google Shape;7259;p112">
                        <a:extLst>
                          <a:ext uri="{FF2B5EF4-FFF2-40B4-BE49-F238E27FC236}">
                            <a16:creationId xmlns:a16="http://schemas.microsoft.com/office/drawing/2014/main" id="{610C3653-DC7F-48D3-87E3-0F8A9BB52D86}"/>
                          </a:ext>
                        </a:extLst>
                      </p:cNvPr>
                      <p:cNvSpPr/>
                      <p:nvPr/>
                    </p:nvSpPr>
                    <p:spPr>
                      <a:xfrm flipH="1">
                        <a:off x="4031298" y="1913794"/>
                        <a:ext cx="100608" cy="122"/>
                      </a:xfrm>
                      <a:custGeom>
                        <a:avLst/>
                        <a:gdLst/>
                        <a:ahLst/>
                        <a:cxnLst/>
                        <a:rect l="l" t="t" r="r" b="b"/>
                        <a:pathLst>
                          <a:path w="828" h="1" fill="none" extrusionOk="0">
                            <a:moveTo>
                              <a:pt x="1" y="1"/>
                            </a:moveTo>
                            <a:lnTo>
                              <a:pt x="828"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79" name="Google Shape;7260;p112">
                        <a:extLst>
                          <a:ext uri="{FF2B5EF4-FFF2-40B4-BE49-F238E27FC236}">
                            <a16:creationId xmlns:a16="http://schemas.microsoft.com/office/drawing/2014/main" id="{06B44EB2-1C61-46B4-97E3-0C6B17A3CE30}"/>
                          </a:ext>
                        </a:extLst>
                      </p:cNvPr>
                      <p:cNvSpPr/>
                      <p:nvPr/>
                    </p:nvSpPr>
                    <p:spPr>
                      <a:xfrm flipH="1">
                        <a:off x="4055587" y="2005167"/>
                        <a:ext cx="76307" cy="122"/>
                      </a:xfrm>
                      <a:custGeom>
                        <a:avLst/>
                        <a:gdLst/>
                        <a:ahLst/>
                        <a:cxnLst/>
                        <a:rect l="l" t="t" r="r" b="b"/>
                        <a:pathLst>
                          <a:path w="628" h="1" fill="none" extrusionOk="0">
                            <a:moveTo>
                              <a:pt x="1" y="1"/>
                            </a:moveTo>
                            <a:lnTo>
                              <a:pt x="627"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80" name="Google Shape;7261;p112">
                        <a:extLst>
                          <a:ext uri="{FF2B5EF4-FFF2-40B4-BE49-F238E27FC236}">
                            <a16:creationId xmlns:a16="http://schemas.microsoft.com/office/drawing/2014/main" id="{E79D0D5E-4364-4CB6-8B33-6C802C14F87D}"/>
                          </a:ext>
                        </a:extLst>
                      </p:cNvPr>
                      <p:cNvSpPr/>
                      <p:nvPr/>
                    </p:nvSpPr>
                    <p:spPr>
                      <a:xfrm flipH="1">
                        <a:off x="4064613" y="2245750"/>
                        <a:ext cx="64156" cy="122"/>
                      </a:xfrm>
                      <a:custGeom>
                        <a:avLst/>
                        <a:gdLst/>
                        <a:ahLst/>
                        <a:cxnLst/>
                        <a:rect l="l" t="t" r="r" b="b"/>
                        <a:pathLst>
                          <a:path w="528" h="1" fill="none" extrusionOk="0">
                            <a:moveTo>
                              <a:pt x="1" y="0"/>
                            </a:moveTo>
                            <a:lnTo>
                              <a:pt x="527"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grpSp>
              </p:grpSp>
              <p:grpSp>
                <p:nvGrpSpPr>
                  <p:cNvPr id="193" name="Google Shape;7244;p112">
                    <a:extLst>
                      <a:ext uri="{FF2B5EF4-FFF2-40B4-BE49-F238E27FC236}">
                        <a16:creationId xmlns:a16="http://schemas.microsoft.com/office/drawing/2014/main" id="{7828972A-B035-4347-B21D-00D21DB9DD11}"/>
                      </a:ext>
                    </a:extLst>
                  </p:cNvPr>
                  <p:cNvGrpSpPr/>
                  <p:nvPr/>
                </p:nvGrpSpPr>
                <p:grpSpPr>
                  <a:xfrm>
                    <a:off x="6914988" y="3646061"/>
                    <a:ext cx="1421278" cy="1212323"/>
                    <a:chOff x="3844048" y="1527026"/>
                    <a:chExt cx="1421278" cy="1212323"/>
                  </a:xfrm>
                </p:grpSpPr>
                <p:grpSp>
                  <p:nvGrpSpPr>
                    <p:cNvPr id="194" name="Google Shape;7245;p112">
                      <a:extLst>
                        <a:ext uri="{FF2B5EF4-FFF2-40B4-BE49-F238E27FC236}">
                          <a16:creationId xmlns:a16="http://schemas.microsoft.com/office/drawing/2014/main" id="{C7644BB3-61E9-4137-96DF-E404AD24435D}"/>
                        </a:ext>
                      </a:extLst>
                    </p:cNvPr>
                    <p:cNvGrpSpPr/>
                    <p:nvPr/>
                  </p:nvGrpSpPr>
                  <p:grpSpPr>
                    <a:xfrm>
                      <a:off x="3948180" y="1527026"/>
                      <a:ext cx="1317146" cy="1212323"/>
                      <a:chOff x="1194880" y="1527026"/>
                      <a:chExt cx="1317146" cy="1212323"/>
                    </a:xfrm>
                  </p:grpSpPr>
                  <p:sp>
                    <p:nvSpPr>
                      <p:cNvPr id="199" name="Google Shape;7246;p112">
                        <a:extLst>
                          <a:ext uri="{FF2B5EF4-FFF2-40B4-BE49-F238E27FC236}">
                            <a16:creationId xmlns:a16="http://schemas.microsoft.com/office/drawing/2014/main" id="{2856C1FF-F36B-4900-87EA-CDB54912FDE1}"/>
                          </a:ext>
                        </a:extLst>
                      </p:cNvPr>
                      <p:cNvSpPr/>
                      <p:nvPr/>
                    </p:nvSpPr>
                    <p:spPr>
                      <a:xfrm>
                        <a:off x="1316970" y="2617084"/>
                        <a:ext cx="168" cy="168"/>
                      </a:xfrm>
                      <a:custGeom>
                        <a:avLst/>
                        <a:gdLst/>
                        <a:ahLst/>
                        <a:cxnLst/>
                        <a:rect l="l" t="t" r="r" b="b"/>
                        <a:pathLst>
                          <a:path w="1" h="1" fill="none" extrusionOk="0">
                            <a:moveTo>
                              <a:pt x="0" y="0"/>
                            </a:moveTo>
                            <a:lnTo>
                              <a:pt x="0" y="0"/>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00" name="Google Shape;7247;p112">
                        <a:extLst>
                          <a:ext uri="{FF2B5EF4-FFF2-40B4-BE49-F238E27FC236}">
                            <a16:creationId xmlns:a16="http://schemas.microsoft.com/office/drawing/2014/main" id="{443480F3-09B4-4F0D-BEEE-D807A24649C7}"/>
                          </a:ext>
                        </a:extLst>
                      </p:cNvPr>
                      <p:cNvSpPr/>
                      <p:nvPr/>
                    </p:nvSpPr>
                    <p:spPr>
                      <a:xfrm>
                        <a:off x="1316970" y="1678502"/>
                        <a:ext cx="168" cy="875613"/>
                      </a:xfrm>
                      <a:custGeom>
                        <a:avLst/>
                        <a:gdLst/>
                        <a:ahLst/>
                        <a:cxnLst/>
                        <a:rect l="l" t="t" r="r" b="b"/>
                        <a:pathLst>
                          <a:path w="1" h="5214" fill="none" extrusionOk="0">
                            <a:moveTo>
                              <a:pt x="0" y="5213"/>
                            </a:moveTo>
                            <a:lnTo>
                              <a:pt x="0"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01" name="Google Shape;7248;p112">
                        <a:extLst>
                          <a:ext uri="{FF2B5EF4-FFF2-40B4-BE49-F238E27FC236}">
                            <a16:creationId xmlns:a16="http://schemas.microsoft.com/office/drawing/2014/main" id="{89BF3C7D-A566-401E-8C6E-02469E0C2ADB}"/>
                          </a:ext>
                        </a:extLst>
                      </p:cNvPr>
                      <p:cNvSpPr/>
                      <p:nvPr/>
                    </p:nvSpPr>
                    <p:spPr>
                      <a:xfrm>
                        <a:off x="1316970" y="1648946"/>
                        <a:ext cx="168" cy="168"/>
                      </a:xfrm>
                      <a:custGeom>
                        <a:avLst/>
                        <a:gdLst/>
                        <a:ahLst/>
                        <a:cxnLst/>
                        <a:rect l="l" t="t" r="r" b="b"/>
                        <a:pathLst>
                          <a:path w="1" h="1" fill="none" extrusionOk="0">
                            <a:moveTo>
                              <a:pt x="0" y="1"/>
                            </a:moveTo>
                            <a:lnTo>
                              <a:pt x="0" y="1"/>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02" name="Google Shape;7249;p112">
                        <a:extLst>
                          <a:ext uri="{FF2B5EF4-FFF2-40B4-BE49-F238E27FC236}">
                            <a16:creationId xmlns:a16="http://schemas.microsoft.com/office/drawing/2014/main" id="{0DAF6B33-0190-43C8-974C-3CE952D4C009}"/>
                          </a:ext>
                        </a:extLst>
                      </p:cNvPr>
                      <p:cNvSpPr/>
                      <p:nvPr/>
                    </p:nvSpPr>
                    <p:spPr>
                      <a:xfrm>
                        <a:off x="1379945" y="1648946"/>
                        <a:ext cx="875794" cy="168"/>
                      </a:xfrm>
                      <a:custGeom>
                        <a:avLst/>
                        <a:gdLst/>
                        <a:ahLst/>
                        <a:cxnLst/>
                        <a:rect l="l" t="t" r="r" b="b"/>
                        <a:pathLst>
                          <a:path w="5215" h="1" fill="none" extrusionOk="0">
                            <a:moveTo>
                              <a:pt x="1" y="1"/>
                            </a:moveTo>
                            <a:lnTo>
                              <a:pt x="5214"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03" name="Google Shape;7250;p112">
                        <a:extLst>
                          <a:ext uri="{FF2B5EF4-FFF2-40B4-BE49-F238E27FC236}">
                            <a16:creationId xmlns:a16="http://schemas.microsoft.com/office/drawing/2014/main" id="{5F23B884-7CB3-4339-ADEF-2E0750C6459E}"/>
                          </a:ext>
                        </a:extLst>
                      </p:cNvPr>
                      <p:cNvSpPr/>
                      <p:nvPr/>
                    </p:nvSpPr>
                    <p:spPr>
                      <a:xfrm>
                        <a:off x="2284950" y="1648946"/>
                        <a:ext cx="168" cy="168"/>
                      </a:xfrm>
                      <a:custGeom>
                        <a:avLst/>
                        <a:gdLst/>
                        <a:ahLst/>
                        <a:cxnLst/>
                        <a:rect l="l" t="t" r="r" b="b"/>
                        <a:pathLst>
                          <a:path w="1" h="1" fill="none" extrusionOk="0">
                            <a:moveTo>
                              <a:pt x="0" y="1"/>
                            </a:moveTo>
                            <a:lnTo>
                              <a:pt x="0" y="1"/>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04" name="Google Shape;7251;p112">
                        <a:extLst>
                          <a:ext uri="{FF2B5EF4-FFF2-40B4-BE49-F238E27FC236}">
                            <a16:creationId xmlns:a16="http://schemas.microsoft.com/office/drawing/2014/main" id="{46DEA8E9-3D1F-4268-AC5A-5EFEE7151E0B}"/>
                          </a:ext>
                        </a:extLst>
                      </p:cNvPr>
                      <p:cNvSpPr/>
                      <p:nvPr/>
                    </p:nvSpPr>
                    <p:spPr>
                      <a:xfrm>
                        <a:off x="2284950" y="1707891"/>
                        <a:ext cx="168" cy="875613"/>
                      </a:xfrm>
                      <a:custGeom>
                        <a:avLst/>
                        <a:gdLst/>
                        <a:ahLst/>
                        <a:cxnLst/>
                        <a:rect l="l" t="t" r="r" b="b"/>
                        <a:pathLst>
                          <a:path w="1" h="5214" fill="none" extrusionOk="0">
                            <a:moveTo>
                              <a:pt x="0" y="1"/>
                            </a:moveTo>
                            <a:lnTo>
                              <a:pt x="0" y="5214"/>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05" name="Google Shape;7252;p112">
                        <a:extLst>
                          <a:ext uri="{FF2B5EF4-FFF2-40B4-BE49-F238E27FC236}">
                            <a16:creationId xmlns:a16="http://schemas.microsoft.com/office/drawing/2014/main" id="{9A86DD9C-33C5-4C91-AF8C-0A8ED54216F5}"/>
                          </a:ext>
                        </a:extLst>
                      </p:cNvPr>
                      <p:cNvSpPr/>
                      <p:nvPr/>
                    </p:nvSpPr>
                    <p:spPr>
                      <a:xfrm>
                        <a:off x="2284950" y="2617084"/>
                        <a:ext cx="168" cy="168"/>
                      </a:xfrm>
                      <a:custGeom>
                        <a:avLst/>
                        <a:gdLst/>
                        <a:ahLst/>
                        <a:cxnLst/>
                        <a:rect l="l" t="t" r="r" b="b"/>
                        <a:pathLst>
                          <a:path w="1" h="1" fill="none" extrusionOk="0">
                            <a:moveTo>
                              <a:pt x="0" y="0"/>
                            </a:moveTo>
                            <a:lnTo>
                              <a:pt x="0" y="0"/>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06" name="Google Shape;7253;p112">
                        <a:extLst>
                          <a:ext uri="{FF2B5EF4-FFF2-40B4-BE49-F238E27FC236}">
                            <a16:creationId xmlns:a16="http://schemas.microsoft.com/office/drawing/2014/main" id="{6FD21C39-02F5-4C65-B73A-C33088162718}"/>
                          </a:ext>
                        </a:extLst>
                      </p:cNvPr>
                      <p:cNvSpPr/>
                      <p:nvPr/>
                    </p:nvSpPr>
                    <p:spPr>
                      <a:xfrm>
                        <a:off x="1350557" y="2617084"/>
                        <a:ext cx="875626" cy="168"/>
                      </a:xfrm>
                      <a:custGeom>
                        <a:avLst/>
                        <a:gdLst/>
                        <a:ahLst/>
                        <a:cxnLst/>
                        <a:rect l="l" t="t" r="r" b="b"/>
                        <a:pathLst>
                          <a:path w="5214" h="1" fill="none" extrusionOk="0">
                            <a:moveTo>
                              <a:pt x="5214" y="0"/>
                            </a:moveTo>
                            <a:lnTo>
                              <a:pt x="1"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07" name="Google Shape;7254;p112">
                        <a:extLst>
                          <a:ext uri="{FF2B5EF4-FFF2-40B4-BE49-F238E27FC236}">
                            <a16:creationId xmlns:a16="http://schemas.microsoft.com/office/drawing/2014/main" id="{174534BF-B258-434C-AE87-57A6E1A325EB}"/>
                          </a:ext>
                        </a:extLst>
                      </p:cNvPr>
                      <p:cNvSpPr/>
                      <p:nvPr/>
                    </p:nvSpPr>
                    <p:spPr>
                      <a:xfrm>
                        <a:off x="1194880" y="1527026"/>
                        <a:ext cx="1216539" cy="1212323"/>
                      </a:xfrm>
                      <a:custGeom>
                        <a:avLst/>
                        <a:gdLst/>
                        <a:ahLst/>
                        <a:cxnLst/>
                        <a:rect l="l" t="t" r="r" b="b"/>
                        <a:pathLst>
                          <a:path w="7244" h="7219" fill="none" extrusionOk="0">
                            <a:moveTo>
                              <a:pt x="0" y="0"/>
                            </a:moveTo>
                            <a:lnTo>
                              <a:pt x="7243" y="0"/>
                            </a:lnTo>
                            <a:lnTo>
                              <a:pt x="7243" y="7218"/>
                            </a:lnTo>
                            <a:lnTo>
                              <a:pt x="0" y="7218"/>
                            </a:lnTo>
                            <a:close/>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08" name="Google Shape;7255;p112">
                        <a:extLst>
                          <a:ext uri="{FF2B5EF4-FFF2-40B4-BE49-F238E27FC236}">
                            <a16:creationId xmlns:a16="http://schemas.microsoft.com/office/drawing/2014/main" id="{9D3071A1-D116-4B00-80EC-6E50A91690E0}"/>
                          </a:ext>
                        </a:extLst>
                      </p:cNvPr>
                      <p:cNvSpPr/>
                      <p:nvPr/>
                    </p:nvSpPr>
                    <p:spPr>
                      <a:xfrm>
                        <a:off x="2414556" y="2245750"/>
                        <a:ext cx="64156" cy="122"/>
                      </a:xfrm>
                      <a:custGeom>
                        <a:avLst/>
                        <a:gdLst/>
                        <a:ahLst/>
                        <a:cxnLst/>
                        <a:rect l="l" t="t" r="r" b="b"/>
                        <a:pathLst>
                          <a:path w="528" h="1" fill="none" extrusionOk="0">
                            <a:moveTo>
                              <a:pt x="1" y="0"/>
                            </a:moveTo>
                            <a:lnTo>
                              <a:pt x="527"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09" name="Google Shape;7256;p112">
                        <a:extLst>
                          <a:ext uri="{FF2B5EF4-FFF2-40B4-BE49-F238E27FC236}">
                            <a16:creationId xmlns:a16="http://schemas.microsoft.com/office/drawing/2014/main" id="{B0E63183-9819-418C-8E7A-26DE94C34A52}"/>
                          </a:ext>
                        </a:extLst>
                      </p:cNvPr>
                      <p:cNvSpPr/>
                      <p:nvPr/>
                    </p:nvSpPr>
                    <p:spPr>
                      <a:xfrm>
                        <a:off x="2411418" y="1913794"/>
                        <a:ext cx="100608" cy="122"/>
                      </a:xfrm>
                      <a:custGeom>
                        <a:avLst/>
                        <a:gdLst/>
                        <a:ahLst/>
                        <a:cxnLst/>
                        <a:rect l="l" t="t" r="r" b="b"/>
                        <a:pathLst>
                          <a:path w="828" h="1" fill="none" extrusionOk="0">
                            <a:moveTo>
                              <a:pt x="1" y="1"/>
                            </a:moveTo>
                            <a:lnTo>
                              <a:pt x="828"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210" name="Google Shape;7257;p112">
                        <a:extLst>
                          <a:ext uri="{FF2B5EF4-FFF2-40B4-BE49-F238E27FC236}">
                            <a16:creationId xmlns:a16="http://schemas.microsoft.com/office/drawing/2014/main" id="{54B937B4-145E-4844-BE7D-3F24FA824424}"/>
                          </a:ext>
                        </a:extLst>
                      </p:cNvPr>
                      <p:cNvSpPr/>
                      <p:nvPr/>
                    </p:nvSpPr>
                    <p:spPr>
                      <a:xfrm>
                        <a:off x="2411431" y="2005167"/>
                        <a:ext cx="76307" cy="122"/>
                      </a:xfrm>
                      <a:custGeom>
                        <a:avLst/>
                        <a:gdLst/>
                        <a:ahLst/>
                        <a:cxnLst/>
                        <a:rect l="l" t="t" r="r" b="b"/>
                        <a:pathLst>
                          <a:path w="628" h="1" fill="none" extrusionOk="0">
                            <a:moveTo>
                              <a:pt x="1" y="1"/>
                            </a:moveTo>
                            <a:lnTo>
                              <a:pt x="627"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grpSp>
                <p:grpSp>
                  <p:nvGrpSpPr>
                    <p:cNvPr id="195" name="Google Shape;7258;p112">
                      <a:extLst>
                        <a:ext uri="{FF2B5EF4-FFF2-40B4-BE49-F238E27FC236}">
                          <a16:creationId xmlns:a16="http://schemas.microsoft.com/office/drawing/2014/main" id="{E6A4261B-E6CD-432B-BE09-36CBFDE1421B}"/>
                        </a:ext>
                      </a:extLst>
                    </p:cNvPr>
                    <p:cNvGrpSpPr/>
                    <p:nvPr/>
                  </p:nvGrpSpPr>
                  <p:grpSpPr>
                    <a:xfrm>
                      <a:off x="3844048" y="1913794"/>
                      <a:ext cx="100608" cy="332078"/>
                      <a:chOff x="4031298" y="1913794"/>
                      <a:chExt cx="100608" cy="332078"/>
                    </a:xfrm>
                  </p:grpSpPr>
                  <p:sp>
                    <p:nvSpPr>
                      <p:cNvPr id="196" name="Google Shape;7259;p112">
                        <a:extLst>
                          <a:ext uri="{FF2B5EF4-FFF2-40B4-BE49-F238E27FC236}">
                            <a16:creationId xmlns:a16="http://schemas.microsoft.com/office/drawing/2014/main" id="{19E239BD-6AED-4ADD-BF4A-60CE7A3C54C9}"/>
                          </a:ext>
                        </a:extLst>
                      </p:cNvPr>
                      <p:cNvSpPr/>
                      <p:nvPr/>
                    </p:nvSpPr>
                    <p:spPr>
                      <a:xfrm flipH="1">
                        <a:off x="4031298" y="1913794"/>
                        <a:ext cx="100608" cy="122"/>
                      </a:xfrm>
                      <a:custGeom>
                        <a:avLst/>
                        <a:gdLst/>
                        <a:ahLst/>
                        <a:cxnLst/>
                        <a:rect l="l" t="t" r="r" b="b"/>
                        <a:pathLst>
                          <a:path w="828" h="1" fill="none" extrusionOk="0">
                            <a:moveTo>
                              <a:pt x="1" y="1"/>
                            </a:moveTo>
                            <a:lnTo>
                              <a:pt x="828"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97" name="Google Shape;7260;p112">
                        <a:extLst>
                          <a:ext uri="{FF2B5EF4-FFF2-40B4-BE49-F238E27FC236}">
                            <a16:creationId xmlns:a16="http://schemas.microsoft.com/office/drawing/2014/main" id="{B7C89DC7-24FD-470B-9B67-3990B57DECE6}"/>
                          </a:ext>
                        </a:extLst>
                      </p:cNvPr>
                      <p:cNvSpPr/>
                      <p:nvPr/>
                    </p:nvSpPr>
                    <p:spPr>
                      <a:xfrm flipH="1">
                        <a:off x="4055587" y="2005167"/>
                        <a:ext cx="76307" cy="122"/>
                      </a:xfrm>
                      <a:custGeom>
                        <a:avLst/>
                        <a:gdLst/>
                        <a:ahLst/>
                        <a:cxnLst/>
                        <a:rect l="l" t="t" r="r" b="b"/>
                        <a:pathLst>
                          <a:path w="628" h="1" fill="none" extrusionOk="0">
                            <a:moveTo>
                              <a:pt x="1" y="1"/>
                            </a:moveTo>
                            <a:lnTo>
                              <a:pt x="627" y="1"/>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sp>
                    <p:nvSpPr>
                      <p:cNvPr id="198" name="Google Shape;7261;p112">
                        <a:extLst>
                          <a:ext uri="{FF2B5EF4-FFF2-40B4-BE49-F238E27FC236}">
                            <a16:creationId xmlns:a16="http://schemas.microsoft.com/office/drawing/2014/main" id="{FFC9DB9B-D4A6-48E9-8020-10F857AFBB44}"/>
                          </a:ext>
                        </a:extLst>
                      </p:cNvPr>
                      <p:cNvSpPr/>
                      <p:nvPr/>
                    </p:nvSpPr>
                    <p:spPr>
                      <a:xfrm flipH="1">
                        <a:off x="4064613" y="2245750"/>
                        <a:ext cx="64156" cy="122"/>
                      </a:xfrm>
                      <a:custGeom>
                        <a:avLst/>
                        <a:gdLst/>
                        <a:ahLst/>
                        <a:cxnLst/>
                        <a:rect l="l" t="t" r="r" b="b"/>
                        <a:pathLst>
                          <a:path w="528" h="1" fill="none" extrusionOk="0">
                            <a:moveTo>
                              <a:pt x="1" y="0"/>
                            </a:moveTo>
                            <a:lnTo>
                              <a:pt x="527" y="0"/>
                            </a:lnTo>
                          </a:path>
                        </a:pathLst>
                      </a:custGeom>
                      <a:noFill/>
                      <a:ln w="9525" cap="rnd" cmpd="sng">
                        <a:solidFill>
                          <a:schemeClr val="dk2"/>
                        </a:solidFill>
                        <a:prstDash val="solid"/>
                        <a:round/>
                        <a:headEnd type="none" w="sm" len="sm"/>
                        <a:tailEnd type="none" w="sm" len="sm"/>
                      </a:ln>
                    </p:spPr>
                    <p:txBody>
                      <a:bodyPr spcFirstLastPara="1" wrap="square" lIns="134423" tIns="134423" rIns="134423" bIns="134423" anchor="ctr" anchorCtr="0">
                        <a:noAutofit/>
                      </a:bodyPr>
                      <a:lstStyle/>
                      <a:p>
                        <a:endParaRPr sz="2647"/>
                      </a:p>
                    </p:txBody>
                  </p:sp>
                </p:grpSp>
              </p:grpSp>
              <p:sp>
                <p:nvSpPr>
                  <p:cNvPr id="250" name="Google Shape;4362;p73">
                    <a:extLst>
                      <a:ext uri="{FF2B5EF4-FFF2-40B4-BE49-F238E27FC236}">
                        <a16:creationId xmlns:a16="http://schemas.microsoft.com/office/drawing/2014/main" id="{586AF5CC-D8EB-43F0-BD47-81F8131B4E28}"/>
                      </a:ext>
                    </a:extLst>
                  </p:cNvPr>
                  <p:cNvSpPr txBox="1">
                    <a:spLocks/>
                  </p:cNvSpPr>
                  <p:nvPr/>
                </p:nvSpPr>
                <p:spPr>
                  <a:xfrm>
                    <a:off x="6134407" y="3238000"/>
                    <a:ext cx="1376869" cy="335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1pPr>
                    <a:lvl2pPr marL="914400" marR="0" lvl="1"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2pPr>
                    <a:lvl3pPr marL="1371600" marR="0" lvl="2"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3pPr>
                    <a:lvl4pPr marL="1828800" marR="0" lvl="3"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4pPr>
                    <a:lvl5pPr marL="2286000" marR="0" lvl="4"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5pPr>
                    <a:lvl6pPr marL="2743200" marR="0" lvl="5"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6pPr>
                    <a:lvl7pPr marL="3200400" marR="0" lvl="6"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7pPr>
                    <a:lvl8pPr marL="3657600" marR="0" lvl="7"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8pPr>
                    <a:lvl9pPr marL="4114800" marR="0" lvl="8" indent="-330200" algn="l" rtl="0">
                      <a:lnSpc>
                        <a:spcPct val="115000"/>
                      </a:lnSpc>
                      <a:spcBef>
                        <a:spcPts val="1600"/>
                      </a:spcBef>
                      <a:spcAft>
                        <a:spcPts val="1600"/>
                      </a:spcAft>
                      <a:buClr>
                        <a:schemeClr val="dk1"/>
                      </a:buClr>
                      <a:buSzPts val="1600"/>
                      <a:buFont typeface="Roboto"/>
                      <a:buChar char="■"/>
                      <a:defRPr sz="1600" b="0" i="0" u="none" strike="noStrike" cap="none">
                        <a:solidFill>
                          <a:schemeClr val="dk1"/>
                        </a:solidFill>
                        <a:latin typeface="Roboto"/>
                        <a:ea typeface="Roboto"/>
                        <a:cs typeface="Roboto"/>
                        <a:sym typeface="Roboto"/>
                      </a:defRPr>
                    </a:lvl9pPr>
                  </a:lstStyle>
                  <a:p>
                    <a:pPr marL="0" indent="0" algn="ctr">
                      <a:lnSpc>
                        <a:spcPct val="100000"/>
                      </a:lnSpc>
                      <a:buNone/>
                    </a:pPr>
                    <a:r>
                      <a:rPr lang="fr-CH" sz="1544" dirty="0"/>
                      <a:t>M.A.  Petit</a:t>
                    </a:r>
                    <a:endParaRPr lang="fr-CH" sz="1617" dirty="0"/>
                  </a:p>
                </p:txBody>
              </p:sp>
              <p:sp>
                <p:nvSpPr>
                  <p:cNvPr id="251" name="Google Shape;4362;p73">
                    <a:extLst>
                      <a:ext uri="{FF2B5EF4-FFF2-40B4-BE49-F238E27FC236}">
                        <a16:creationId xmlns:a16="http://schemas.microsoft.com/office/drawing/2014/main" id="{49BBE11A-B066-4F1B-B9E3-07C2B5D65EB4}"/>
                      </a:ext>
                    </a:extLst>
                  </p:cNvPr>
                  <p:cNvSpPr txBox="1">
                    <a:spLocks/>
                  </p:cNvSpPr>
                  <p:nvPr/>
                </p:nvSpPr>
                <p:spPr>
                  <a:xfrm>
                    <a:off x="7679622" y="3238000"/>
                    <a:ext cx="1376869" cy="335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1pPr>
                    <a:lvl2pPr marL="914400" marR="0" lvl="1"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2pPr>
                    <a:lvl3pPr marL="1371600" marR="0" lvl="2"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3pPr>
                    <a:lvl4pPr marL="1828800" marR="0" lvl="3"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4pPr>
                    <a:lvl5pPr marL="2286000" marR="0" lvl="4"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5pPr>
                    <a:lvl6pPr marL="2743200" marR="0" lvl="5"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6pPr>
                    <a:lvl7pPr marL="3200400" marR="0" lvl="6"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7pPr>
                    <a:lvl8pPr marL="3657600" marR="0" lvl="7"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8pPr>
                    <a:lvl9pPr marL="4114800" marR="0" lvl="8" indent="-330200" algn="l" rtl="0">
                      <a:lnSpc>
                        <a:spcPct val="115000"/>
                      </a:lnSpc>
                      <a:spcBef>
                        <a:spcPts val="1600"/>
                      </a:spcBef>
                      <a:spcAft>
                        <a:spcPts val="1600"/>
                      </a:spcAft>
                      <a:buClr>
                        <a:schemeClr val="dk1"/>
                      </a:buClr>
                      <a:buSzPts val="1600"/>
                      <a:buFont typeface="Roboto"/>
                      <a:buChar char="■"/>
                      <a:defRPr sz="1600" b="0" i="0" u="none" strike="noStrike" cap="none">
                        <a:solidFill>
                          <a:schemeClr val="dk1"/>
                        </a:solidFill>
                        <a:latin typeface="Roboto"/>
                        <a:ea typeface="Roboto"/>
                        <a:cs typeface="Roboto"/>
                        <a:sym typeface="Roboto"/>
                      </a:defRPr>
                    </a:lvl9pPr>
                  </a:lstStyle>
                  <a:p>
                    <a:pPr marL="0" indent="0" algn="ctr">
                      <a:lnSpc>
                        <a:spcPct val="100000"/>
                      </a:lnSpc>
                      <a:buNone/>
                    </a:pPr>
                    <a:r>
                      <a:rPr lang="fr-CH" sz="1544" dirty="0"/>
                      <a:t>C. Gaignot</a:t>
                    </a:r>
                    <a:endParaRPr lang="fr-CH" sz="1617" dirty="0"/>
                  </a:p>
                </p:txBody>
              </p:sp>
              <p:sp>
                <p:nvSpPr>
                  <p:cNvPr id="252" name="Google Shape;4362;p73">
                    <a:extLst>
                      <a:ext uri="{FF2B5EF4-FFF2-40B4-BE49-F238E27FC236}">
                        <a16:creationId xmlns:a16="http://schemas.microsoft.com/office/drawing/2014/main" id="{668222CB-ABBE-4EA0-954F-CCDF3CD040A3}"/>
                      </a:ext>
                    </a:extLst>
                  </p:cNvPr>
                  <p:cNvSpPr txBox="1">
                    <a:spLocks/>
                  </p:cNvSpPr>
                  <p:nvPr/>
                </p:nvSpPr>
                <p:spPr>
                  <a:xfrm>
                    <a:off x="6937310" y="4804985"/>
                    <a:ext cx="1376869" cy="335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1pPr>
                    <a:lvl2pPr marL="914400" marR="0" lvl="1"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2pPr>
                    <a:lvl3pPr marL="1371600" marR="0" lvl="2"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3pPr>
                    <a:lvl4pPr marL="1828800" marR="0" lvl="3"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4pPr>
                    <a:lvl5pPr marL="2286000" marR="0" lvl="4"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5pPr>
                    <a:lvl6pPr marL="2743200" marR="0" lvl="5"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6pPr>
                    <a:lvl7pPr marL="3200400" marR="0" lvl="6"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7pPr>
                    <a:lvl8pPr marL="3657600" marR="0" lvl="7"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8pPr>
                    <a:lvl9pPr marL="4114800" marR="0" lvl="8" indent="-330200" algn="l" rtl="0">
                      <a:lnSpc>
                        <a:spcPct val="115000"/>
                      </a:lnSpc>
                      <a:spcBef>
                        <a:spcPts val="1600"/>
                      </a:spcBef>
                      <a:spcAft>
                        <a:spcPts val="1600"/>
                      </a:spcAft>
                      <a:buClr>
                        <a:schemeClr val="dk1"/>
                      </a:buClr>
                      <a:buSzPts val="1600"/>
                      <a:buFont typeface="Roboto"/>
                      <a:buChar char="■"/>
                      <a:defRPr sz="1600" b="0" i="0" u="none" strike="noStrike" cap="none">
                        <a:solidFill>
                          <a:schemeClr val="dk1"/>
                        </a:solidFill>
                        <a:latin typeface="Roboto"/>
                        <a:ea typeface="Roboto"/>
                        <a:cs typeface="Roboto"/>
                        <a:sym typeface="Roboto"/>
                      </a:defRPr>
                    </a:lvl9pPr>
                  </a:lstStyle>
                  <a:p>
                    <a:pPr marL="0" indent="0" algn="ctr">
                      <a:lnSpc>
                        <a:spcPct val="100000"/>
                      </a:lnSpc>
                      <a:buNone/>
                    </a:pPr>
                    <a:endParaRPr lang="fr-CH" sz="1617" dirty="0"/>
                  </a:p>
                </p:txBody>
              </p:sp>
              <p:cxnSp>
                <p:nvCxnSpPr>
                  <p:cNvPr id="253" name="Google Shape;7230;p112">
                    <a:extLst>
                      <a:ext uri="{FF2B5EF4-FFF2-40B4-BE49-F238E27FC236}">
                        <a16:creationId xmlns:a16="http://schemas.microsoft.com/office/drawing/2014/main" id="{74576ED0-3021-42C2-96FA-28E3AC9884E6}"/>
                      </a:ext>
                    </a:extLst>
                  </p:cNvPr>
                  <p:cNvCxnSpPr>
                    <a:cxnSpLocks/>
                  </p:cNvCxnSpPr>
                  <p:nvPr/>
                </p:nvCxnSpPr>
                <p:spPr>
                  <a:xfrm>
                    <a:off x="7424521" y="2655626"/>
                    <a:ext cx="312211" cy="1692"/>
                  </a:xfrm>
                  <a:prstGeom prst="straightConnector1">
                    <a:avLst/>
                  </a:prstGeom>
                  <a:noFill/>
                  <a:ln w="9525" cap="flat" cmpd="sng">
                    <a:solidFill>
                      <a:schemeClr val="dk2"/>
                    </a:solidFill>
                    <a:prstDash val="solid"/>
                    <a:round/>
                    <a:headEnd type="none" w="med" len="med"/>
                    <a:tailEnd type="none" w="med" len="med"/>
                  </a:ln>
                </p:spPr>
              </p:cxnSp>
              <p:sp>
                <p:nvSpPr>
                  <p:cNvPr id="254" name="Forme libre : forme 253">
                    <a:extLst>
                      <a:ext uri="{FF2B5EF4-FFF2-40B4-BE49-F238E27FC236}">
                        <a16:creationId xmlns:a16="http://schemas.microsoft.com/office/drawing/2014/main" id="{4DB26DB2-60F6-4C95-BD86-F5BD2B30FDB6}"/>
                      </a:ext>
                    </a:extLst>
                  </p:cNvPr>
                  <p:cNvSpPr/>
                  <p:nvPr/>
                </p:nvSpPr>
                <p:spPr>
                  <a:xfrm flipH="1">
                    <a:off x="6096227" y="2660650"/>
                    <a:ext cx="920157" cy="1578610"/>
                  </a:xfrm>
                  <a:custGeom>
                    <a:avLst/>
                    <a:gdLst>
                      <a:gd name="connsiteX0" fmla="*/ 716280 w 873760"/>
                      <a:gd name="connsiteY0" fmla="*/ 5080 h 1579880"/>
                      <a:gd name="connsiteX1" fmla="*/ 863600 w 873760"/>
                      <a:gd name="connsiteY1" fmla="*/ 0 h 1579880"/>
                      <a:gd name="connsiteX2" fmla="*/ 873760 w 873760"/>
                      <a:gd name="connsiteY2" fmla="*/ 1574800 h 1579880"/>
                      <a:gd name="connsiteX3" fmla="*/ 0 w 873760"/>
                      <a:gd name="connsiteY3" fmla="*/ 1579880 h 1579880"/>
                      <a:gd name="connsiteX0" fmla="*/ 716280 w 873760"/>
                      <a:gd name="connsiteY0" fmla="*/ 5080 h 1584960"/>
                      <a:gd name="connsiteX1" fmla="*/ 863600 w 873760"/>
                      <a:gd name="connsiteY1" fmla="*/ 0 h 1584960"/>
                      <a:gd name="connsiteX2" fmla="*/ 873760 w 873760"/>
                      <a:gd name="connsiteY2" fmla="*/ 1574800 h 1584960"/>
                      <a:gd name="connsiteX3" fmla="*/ 0 w 873760"/>
                      <a:gd name="connsiteY3" fmla="*/ 1584960 h 1584960"/>
                      <a:gd name="connsiteX0" fmla="*/ 716280 w 873760"/>
                      <a:gd name="connsiteY0" fmla="*/ 5080 h 1574800"/>
                      <a:gd name="connsiteX1" fmla="*/ 863600 w 873760"/>
                      <a:gd name="connsiteY1" fmla="*/ 0 h 1574800"/>
                      <a:gd name="connsiteX2" fmla="*/ 873760 w 873760"/>
                      <a:gd name="connsiteY2" fmla="*/ 1574800 h 1574800"/>
                      <a:gd name="connsiteX3" fmla="*/ 0 w 873760"/>
                      <a:gd name="connsiteY3" fmla="*/ 1574800 h 1574800"/>
                      <a:gd name="connsiteX0" fmla="*/ 716280 w 874737"/>
                      <a:gd name="connsiteY0" fmla="*/ 0 h 1569720"/>
                      <a:gd name="connsiteX1" fmla="*/ 873760 w 874737"/>
                      <a:gd name="connsiteY1" fmla="*/ 10160 h 1569720"/>
                      <a:gd name="connsiteX2" fmla="*/ 873760 w 874737"/>
                      <a:gd name="connsiteY2" fmla="*/ 1569720 h 1569720"/>
                      <a:gd name="connsiteX3" fmla="*/ 0 w 874737"/>
                      <a:gd name="connsiteY3" fmla="*/ 1569720 h 1569720"/>
                      <a:gd name="connsiteX0" fmla="*/ 716280 w 874737"/>
                      <a:gd name="connsiteY0" fmla="*/ 0 h 1569720"/>
                      <a:gd name="connsiteX1" fmla="*/ 873760 w 874737"/>
                      <a:gd name="connsiteY1" fmla="*/ 5080 h 1569720"/>
                      <a:gd name="connsiteX2" fmla="*/ 873760 w 874737"/>
                      <a:gd name="connsiteY2" fmla="*/ 1569720 h 1569720"/>
                      <a:gd name="connsiteX3" fmla="*/ 0 w 874737"/>
                      <a:gd name="connsiteY3" fmla="*/ 1569720 h 1569720"/>
                      <a:gd name="connsiteX0" fmla="*/ 716280 w 874737"/>
                      <a:gd name="connsiteY0" fmla="*/ 5080 h 1574800"/>
                      <a:gd name="connsiteX1" fmla="*/ 873760 w 874737"/>
                      <a:gd name="connsiteY1" fmla="*/ 0 h 1574800"/>
                      <a:gd name="connsiteX2" fmla="*/ 873760 w 874737"/>
                      <a:gd name="connsiteY2" fmla="*/ 1574800 h 1574800"/>
                      <a:gd name="connsiteX3" fmla="*/ 0 w 874737"/>
                      <a:gd name="connsiteY3" fmla="*/ 1574800 h 1574800"/>
                      <a:gd name="connsiteX0" fmla="*/ 716280 w 881900"/>
                      <a:gd name="connsiteY0" fmla="*/ 1270 h 1570990"/>
                      <a:gd name="connsiteX1" fmla="*/ 881380 w 881900"/>
                      <a:gd name="connsiteY1" fmla="*/ 0 h 1570990"/>
                      <a:gd name="connsiteX2" fmla="*/ 873760 w 881900"/>
                      <a:gd name="connsiteY2" fmla="*/ 1570990 h 1570990"/>
                      <a:gd name="connsiteX3" fmla="*/ 0 w 881900"/>
                      <a:gd name="connsiteY3" fmla="*/ 1570990 h 1570990"/>
                      <a:gd name="connsiteX0" fmla="*/ 807720 w 973340"/>
                      <a:gd name="connsiteY0" fmla="*/ 1270 h 1574800"/>
                      <a:gd name="connsiteX1" fmla="*/ 972820 w 973340"/>
                      <a:gd name="connsiteY1" fmla="*/ 0 h 1574800"/>
                      <a:gd name="connsiteX2" fmla="*/ 965200 w 973340"/>
                      <a:gd name="connsiteY2" fmla="*/ 1570990 h 1574800"/>
                      <a:gd name="connsiteX3" fmla="*/ 0 w 973340"/>
                      <a:gd name="connsiteY3" fmla="*/ 1574800 h 1574800"/>
                      <a:gd name="connsiteX0" fmla="*/ 807720 w 965200"/>
                      <a:gd name="connsiteY0" fmla="*/ 1270 h 1574800"/>
                      <a:gd name="connsiteX1" fmla="*/ 919480 w 965200"/>
                      <a:gd name="connsiteY1" fmla="*/ 0 h 1574800"/>
                      <a:gd name="connsiteX2" fmla="*/ 965200 w 965200"/>
                      <a:gd name="connsiteY2" fmla="*/ 1570990 h 1574800"/>
                      <a:gd name="connsiteX3" fmla="*/ 0 w 965200"/>
                      <a:gd name="connsiteY3" fmla="*/ 1574800 h 1574800"/>
                      <a:gd name="connsiteX0" fmla="*/ 807720 w 919697"/>
                      <a:gd name="connsiteY0" fmla="*/ 1270 h 1586230"/>
                      <a:gd name="connsiteX1" fmla="*/ 919480 w 919697"/>
                      <a:gd name="connsiteY1" fmla="*/ 0 h 1586230"/>
                      <a:gd name="connsiteX2" fmla="*/ 889000 w 919697"/>
                      <a:gd name="connsiteY2" fmla="*/ 1586230 h 1586230"/>
                      <a:gd name="connsiteX3" fmla="*/ 0 w 919697"/>
                      <a:gd name="connsiteY3" fmla="*/ 1574800 h 1586230"/>
                      <a:gd name="connsiteX0" fmla="*/ 807720 w 920157"/>
                      <a:gd name="connsiteY0" fmla="*/ 1270 h 1586230"/>
                      <a:gd name="connsiteX1" fmla="*/ 919480 w 920157"/>
                      <a:gd name="connsiteY1" fmla="*/ 0 h 1586230"/>
                      <a:gd name="connsiteX2" fmla="*/ 915670 w 920157"/>
                      <a:gd name="connsiteY2" fmla="*/ 1586230 h 1586230"/>
                      <a:gd name="connsiteX3" fmla="*/ 0 w 920157"/>
                      <a:gd name="connsiteY3" fmla="*/ 1574800 h 1586230"/>
                      <a:gd name="connsiteX0" fmla="*/ 807720 w 920157"/>
                      <a:gd name="connsiteY0" fmla="*/ 1270 h 1578610"/>
                      <a:gd name="connsiteX1" fmla="*/ 919480 w 920157"/>
                      <a:gd name="connsiteY1" fmla="*/ 0 h 1578610"/>
                      <a:gd name="connsiteX2" fmla="*/ 915670 w 920157"/>
                      <a:gd name="connsiteY2" fmla="*/ 1578610 h 1578610"/>
                      <a:gd name="connsiteX3" fmla="*/ 0 w 920157"/>
                      <a:gd name="connsiteY3" fmla="*/ 1574800 h 1578610"/>
                    </a:gdLst>
                    <a:ahLst/>
                    <a:cxnLst>
                      <a:cxn ang="0">
                        <a:pos x="connsiteX0" y="connsiteY0"/>
                      </a:cxn>
                      <a:cxn ang="0">
                        <a:pos x="connsiteX1" y="connsiteY1"/>
                      </a:cxn>
                      <a:cxn ang="0">
                        <a:pos x="connsiteX2" y="connsiteY2"/>
                      </a:cxn>
                      <a:cxn ang="0">
                        <a:pos x="connsiteX3" y="connsiteY3"/>
                      </a:cxn>
                    </a:cxnLst>
                    <a:rect l="l" t="t" r="r" b="b"/>
                    <a:pathLst>
                      <a:path w="920157" h="1578610">
                        <a:moveTo>
                          <a:pt x="807720" y="1270"/>
                        </a:moveTo>
                        <a:lnTo>
                          <a:pt x="919480" y="0"/>
                        </a:lnTo>
                        <a:cubicBezTo>
                          <a:pt x="922867" y="524933"/>
                          <a:pt x="912283" y="1053677"/>
                          <a:pt x="915670" y="1578610"/>
                        </a:cubicBezTo>
                        <a:lnTo>
                          <a:pt x="0" y="1574800"/>
                        </a:lnTo>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47"/>
                  </a:p>
                </p:txBody>
              </p:sp>
            </p:grpSp>
            <p:sp>
              <p:nvSpPr>
                <p:cNvPr id="291" name="Forme libre : forme 290">
                  <a:extLst>
                    <a:ext uri="{FF2B5EF4-FFF2-40B4-BE49-F238E27FC236}">
                      <a16:creationId xmlns:a16="http://schemas.microsoft.com/office/drawing/2014/main" id="{A317B7FD-566D-48CC-90A6-17B9E998CDC0}"/>
                    </a:ext>
                  </a:extLst>
                </p:cNvPr>
                <p:cNvSpPr/>
                <p:nvPr/>
              </p:nvSpPr>
              <p:spPr>
                <a:xfrm>
                  <a:off x="8231129" y="2673094"/>
                  <a:ext cx="840147" cy="1578610"/>
                </a:xfrm>
                <a:custGeom>
                  <a:avLst/>
                  <a:gdLst>
                    <a:gd name="connsiteX0" fmla="*/ 716280 w 873760"/>
                    <a:gd name="connsiteY0" fmla="*/ 5080 h 1579880"/>
                    <a:gd name="connsiteX1" fmla="*/ 863600 w 873760"/>
                    <a:gd name="connsiteY1" fmla="*/ 0 h 1579880"/>
                    <a:gd name="connsiteX2" fmla="*/ 873760 w 873760"/>
                    <a:gd name="connsiteY2" fmla="*/ 1574800 h 1579880"/>
                    <a:gd name="connsiteX3" fmla="*/ 0 w 873760"/>
                    <a:gd name="connsiteY3" fmla="*/ 1579880 h 1579880"/>
                    <a:gd name="connsiteX0" fmla="*/ 716280 w 873760"/>
                    <a:gd name="connsiteY0" fmla="*/ 5080 h 1584960"/>
                    <a:gd name="connsiteX1" fmla="*/ 863600 w 873760"/>
                    <a:gd name="connsiteY1" fmla="*/ 0 h 1584960"/>
                    <a:gd name="connsiteX2" fmla="*/ 873760 w 873760"/>
                    <a:gd name="connsiteY2" fmla="*/ 1574800 h 1584960"/>
                    <a:gd name="connsiteX3" fmla="*/ 0 w 873760"/>
                    <a:gd name="connsiteY3" fmla="*/ 1584960 h 1584960"/>
                    <a:gd name="connsiteX0" fmla="*/ 716280 w 873760"/>
                    <a:gd name="connsiteY0" fmla="*/ 5080 h 1574800"/>
                    <a:gd name="connsiteX1" fmla="*/ 863600 w 873760"/>
                    <a:gd name="connsiteY1" fmla="*/ 0 h 1574800"/>
                    <a:gd name="connsiteX2" fmla="*/ 873760 w 873760"/>
                    <a:gd name="connsiteY2" fmla="*/ 1574800 h 1574800"/>
                    <a:gd name="connsiteX3" fmla="*/ 0 w 873760"/>
                    <a:gd name="connsiteY3" fmla="*/ 1574800 h 1574800"/>
                    <a:gd name="connsiteX0" fmla="*/ 716280 w 874737"/>
                    <a:gd name="connsiteY0" fmla="*/ 0 h 1569720"/>
                    <a:gd name="connsiteX1" fmla="*/ 873760 w 874737"/>
                    <a:gd name="connsiteY1" fmla="*/ 10160 h 1569720"/>
                    <a:gd name="connsiteX2" fmla="*/ 873760 w 874737"/>
                    <a:gd name="connsiteY2" fmla="*/ 1569720 h 1569720"/>
                    <a:gd name="connsiteX3" fmla="*/ 0 w 874737"/>
                    <a:gd name="connsiteY3" fmla="*/ 1569720 h 1569720"/>
                    <a:gd name="connsiteX0" fmla="*/ 716280 w 874737"/>
                    <a:gd name="connsiteY0" fmla="*/ 0 h 1569720"/>
                    <a:gd name="connsiteX1" fmla="*/ 873760 w 874737"/>
                    <a:gd name="connsiteY1" fmla="*/ 5080 h 1569720"/>
                    <a:gd name="connsiteX2" fmla="*/ 873760 w 874737"/>
                    <a:gd name="connsiteY2" fmla="*/ 1569720 h 1569720"/>
                    <a:gd name="connsiteX3" fmla="*/ 0 w 874737"/>
                    <a:gd name="connsiteY3" fmla="*/ 1569720 h 1569720"/>
                    <a:gd name="connsiteX0" fmla="*/ 716280 w 874737"/>
                    <a:gd name="connsiteY0" fmla="*/ 5080 h 1574800"/>
                    <a:gd name="connsiteX1" fmla="*/ 873760 w 874737"/>
                    <a:gd name="connsiteY1" fmla="*/ 0 h 1574800"/>
                    <a:gd name="connsiteX2" fmla="*/ 873760 w 874737"/>
                    <a:gd name="connsiteY2" fmla="*/ 1574800 h 1574800"/>
                    <a:gd name="connsiteX3" fmla="*/ 0 w 874737"/>
                    <a:gd name="connsiteY3" fmla="*/ 1574800 h 1574800"/>
                    <a:gd name="connsiteX0" fmla="*/ 716280 w 881900"/>
                    <a:gd name="connsiteY0" fmla="*/ 1270 h 1570990"/>
                    <a:gd name="connsiteX1" fmla="*/ 881380 w 881900"/>
                    <a:gd name="connsiteY1" fmla="*/ 0 h 1570990"/>
                    <a:gd name="connsiteX2" fmla="*/ 873760 w 881900"/>
                    <a:gd name="connsiteY2" fmla="*/ 1570990 h 1570990"/>
                    <a:gd name="connsiteX3" fmla="*/ 0 w 881900"/>
                    <a:gd name="connsiteY3" fmla="*/ 1570990 h 1570990"/>
                    <a:gd name="connsiteX0" fmla="*/ 807720 w 973340"/>
                    <a:gd name="connsiteY0" fmla="*/ 1270 h 1574800"/>
                    <a:gd name="connsiteX1" fmla="*/ 972820 w 973340"/>
                    <a:gd name="connsiteY1" fmla="*/ 0 h 1574800"/>
                    <a:gd name="connsiteX2" fmla="*/ 965200 w 973340"/>
                    <a:gd name="connsiteY2" fmla="*/ 1570990 h 1574800"/>
                    <a:gd name="connsiteX3" fmla="*/ 0 w 973340"/>
                    <a:gd name="connsiteY3" fmla="*/ 1574800 h 1574800"/>
                    <a:gd name="connsiteX0" fmla="*/ 807720 w 965200"/>
                    <a:gd name="connsiteY0" fmla="*/ 1270 h 1574800"/>
                    <a:gd name="connsiteX1" fmla="*/ 919480 w 965200"/>
                    <a:gd name="connsiteY1" fmla="*/ 0 h 1574800"/>
                    <a:gd name="connsiteX2" fmla="*/ 965200 w 965200"/>
                    <a:gd name="connsiteY2" fmla="*/ 1570990 h 1574800"/>
                    <a:gd name="connsiteX3" fmla="*/ 0 w 965200"/>
                    <a:gd name="connsiteY3" fmla="*/ 1574800 h 1574800"/>
                    <a:gd name="connsiteX0" fmla="*/ 807720 w 919697"/>
                    <a:gd name="connsiteY0" fmla="*/ 1270 h 1586230"/>
                    <a:gd name="connsiteX1" fmla="*/ 919480 w 919697"/>
                    <a:gd name="connsiteY1" fmla="*/ 0 h 1586230"/>
                    <a:gd name="connsiteX2" fmla="*/ 889000 w 919697"/>
                    <a:gd name="connsiteY2" fmla="*/ 1586230 h 1586230"/>
                    <a:gd name="connsiteX3" fmla="*/ 0 w 919697"/>
                    <a:gd name="connsiteY3" fmla="*/ 1574800 h 1586230"/>
                    <a:gd name="connsiteX0" fmla="*/ 807720 w 920157"/>
                    <a:gd name="connsiteY0" fmla="*/ 1270 h 1586230"/>
                    <a:gd name="connsiteX1" fmla="*/ 919480 w 920157"/>
                    <a:gd name="connsiteY1" fmla="*/ 0 h 1586230"/>
                    <a:gd name="connsiteX2" fmla="*/ 915670 w 920157"/>
                    <a:gd name="connsiteY2" fmla="*/ 1586230 h 1586230"/>
                    <a:gd name="connsiteX3" fmla="*/ 0 w 920157"/>
                    <a:gd name="connsiteY3" fmla="*/ 1574800 h 1586230"/>
                    <a:gd name="connsiteX0" fmla="*/ 807720 w 920157"/>
                    <a:gd name="connsiteY0" fmla="*/ 1270 h 1578610"/>
                    <a:gd name="connsiteX1" fmla="*/ 919480 w 920157"/>
                    <a:gd name="connsiteY1" fmla="*/ 0 h 1578610"/>
                    <a:gd name="connsiteX2" fmla="*/ 915670 w 920157"/>
                    <a:gd name="connsiteY2" fmla="*/ 1578610 h 1578610"/>
                    <a:gd name="connsiteX3" fmla="*/ 0 w 920157"/>
                    <a:gd name="connsiteY3" fmla="*/ 1574800 h 1578610"/>
                    <a:gd name="connsiteX0" fmla="*/ 727710 w 840147"/>
                    <a:gd name="connsiteY0" fmla="*/ 1270 h 1578610"/>
                    <a:gd name="connsiteX1" fmla="*/ 839470 w 840147"/>
                    <a:gd name="connsiteY1" fmla="*/ 0 h 1578610"/>
                    <a:gd name="connsiteX2" fmla="*/ 835660 w 840147"/>
                    <a:gd name="connsiteY2" fmla="*/ 1578610 h 1578610"/>
                    <a:gd name="connsiteX3" fmla="*/ 0 w 840147"/>
                    <a:gd name="connsiteY3" fmla="*/ 1574800 h 1578610"/>
                  </a:gdLst>
                  <a:ahLst/>
                  <a:cxnLst>
                    <a:cxn ang="0">
                      <a:pos x="connsiteX0" y="connsiteY0"/>
                    </a:cxn>
                    <a:cxn ang="0">
                      <a:pos x="connsiteX1" y="connsiteY1"/>
                    </a:cxn>
                    <a:cxn ang="0">
                      <a:pos x="connsiteX2" y="connsiteY2"/>
                    </a:cxn>
                    <a:cxn ang="0">
                      <a:pos x="connsiteX3" y="connsiteY3"/>
                    </a:cxn>
                  </a:cxnLst>
                  <a:rect l="l" t="t" r="r" b="b"/>
                  <a:pathLst>
                    <a:path w="840147" h="1578610">
                      <a:moveTo>
                        <a:pt x="727710" y="1270"/>
                      </a:moveTo>
                      <a:lnTo>
                        <a:pt x="839470" y="0"/>
                      </a:lnTo>
                      <a:cubicBezTo>
                        <a:pt x="842857" y="524933"/>
                        <a:pt x="832273" y="1053677"/>
                        <a:pt x="835660" y="1578610"/>
                      </a:cubicBezTo>
                      <a:lnTo>
                        <a:pt x="0" y="1574800"/>
                      </a:lnTo>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47"/>
                </a:p>
              </p:txBody>
            </p:sp>
          </p:grpSp>
          <p:pic>
            <p:nvPicPr>
              <p:cNvPr id="211" name="Image 210">
                <a:extLst>
                  <a:ext uri="{FF2B5EF4-FFF2-40B4-BE49-F238E27FC236}">
                    <a16:creationId xmlns:a16="http://schemas.microsoft.com/office/drawing/2014/main" id="{537186DE-856B-0644-A47D-C7986D97AE39}"/>
                  </a:ext>
                </a:extLst>
              </p:cNvPr>
              <p:cNvPicPr>
                <a:picLocks noChangeAspect="1"/>
              </p:cNvPicPr>
              <p:nvPr/>
            </p:nvPicPr>
            <p:blipFill>
              <a:blip r:embed="rId5"/>
              <a:stretch>
                <a:fillRect/>
              </a:stretch>
            </p:blipFill>
            <p:spPr>
              <a:xfrm>
                <a:off x="1956296" y="4325286"/>
                <a:ext cx="1194304" cy="1310632"/>
              </a:xfrm>
              <a:prstGeom prst="rect">
                <a:avLst/>
              </a:prstGeom>
            </p:spPr>
          </p:pic>
          <p:sp>
            <p:nvSpPr>
              <p:cNvPr id="283" name="Google Shape;4362;p73">
                <a:extLst>
                  <a:ext uri="{FF2B5EF4-FFF2-40B4-BE49-F238E27FC236}">
                    <a16:creationId xmlns:a16="http://schemas.microsoft.com/office/drawing/2014/main" id="{005F53CD-0200-804B-855E-4154DD0A6CB3}"/>
                  </a:ext>
                </a:extLst>
              </p:cNvPr>
              <p:cNvSpPr txBox="1">
                <a:spLocks/>
              </p:cNvSpPr>
              <p:nvPr/>
            </p:nvSpPr>
            <p:spPr>
              <a:xfrm>
                <a:off x="1488409" y="5986662"/>
                <a:ext cx="2024428" cy="49358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1pPr>
                <a:lvl2pPr marL="914400" marR="0" lvl="1"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2pPr>
                <a:lvl3pPr marL="1371600" marR="0" lvl="2"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3pPr>
                <a:lvl4pPr marL="1828800" marR="0" lvl="3"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4pPr>
                <a:lvl5pPr marL="2286000" marR="0" lvl="4"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5pPr>
                <a:lvl6pPr marL="2743200" marR="0" lvl="5"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6pPr>
                <a:lvl7pPr marL="3200400" marR="0" lvl="6"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7pPr>
                <a:lvl8pPr marL="3657600" marR="0" lvl="7"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8pPr>
                <a:lvl9pPr marL="4114800" marR="0" lvl="8" indent="-330200" algn="l" rtl="0">
                  <a:lnSpc>
                    <a:spcPct val="115000"/>
                  </a:lnSpc>
                  <a:spcBef>
                    <a:spcPts val="1600"/>
                  </a:spcBef>
                  <a:spcAft>
                    <a:spcPts val="1600"/>
                  </a:spcAft>
                  <a:buClr>
                    <a:schemeClr val="dk1"/>
                  </a:buClr>
                  <a:buSzPts val="1600"/>
                  <a:buFont typeface="Roboto"/>
                  <a:buChar char="■"/>
                  <a:defRPr sz="1600" b="0" i="0" u="none" strike="noStrike" cap="none">
                    <a:solidFill>
                      <a:schemeClr val="dk1"/>
                    </a:solidFill>
                    <a:latin typeface="Roboto"/>
                    <a:ea typeface="Roboto"/>
                    <a:cs typeface="Roboto"/>
                    <a:sym typeface="Roboto"/>
                  </a:defRPr>
                </a:lvl9pPr>
              </a:lstStyle>
              <a:p>
                <a:pPr marL="0" indent="0" algn="ctr">
                  <a:lnSpc>
                    <a:spcPct val="100000"/>
                  </a:lnSpc>
                  <a:buNone/>
                </a:pPr>
                <a:r>
                  <a:rPr lang="fr-CH" sz="1544" dirty="0"/>
                  <a:t>B. </a:t>
                </a:r>
                <a:r>
                  <a:rPr lang="fr-CH" sz="1544" dirty="0" err="1"/>
                  <a:t>Lokaj</a:t>
                </a:r>
                <a:endParaRPr lang="fr-CH" sz="1617" dirty="0"/>
              </a:p>
            </p:txBody>
          </p:sp>
          <p:pic>
            <p:nvPicPr>
              <p:cNvPr id="8" name="Image 7">
                <a:extLst>
                  <a:ext uri="{FF2B5EF4-FFF2-40B4-BE49-F238E27FC236}">
                    <a16:creationId xmlns:a16="http://schemas.microsoft.com/office/drawing/2014/main" id="{947408EF-EF52-4F4E-9254-31031086624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370" t="4797" r="18544" b="17057"/>
              <a:stretch/>
            </p:blipFill>
            <p:spPr>
              <a:xfrm>
                <a:off x="791578" y="2039937"/>
                <a:ext cx="1148464" cy="1281616"/>
              </a:xfrm>
              <a:prstGeom prst="rect">
                <a:avLst/>
              </a:prstGeom>
            </p:spPr>
          </p:pic>
          <p:pic>
            <p:nvPicPr>
              <p:cNvPr id="212" name="Image 211">
                <a:extLst>
                  <a:ext uri="{FF2B5EF4-FFF2-40B4-BE49-F238E27FC236}">
                    <a16:creationId xmlns:a16="http://schemas.microsoft.com/office/drawing/2014/main" id="{EEA6AD9D-C98B-B148-B206-A2151BA56B9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714" t="7651" r="26548" b="27808"/>
              <a:stretch/>
            </p:blipFill>
            <p:spPr>
              <a:xfrm>
                <a:off x="3041296" y="2010305"/>
                <a:ext cx="1138040" cy="1332679"/>
              </a:xfrm>
              <a:prstGeom prst="rect">
                <a:avLst/>
              </a:prstGeom>
            </p:spPr>
          </p:pic>
        </p:grpSp>
      </p:grpSp>
    </p:spTree>
    <p:extLst>
      <p:ext uri="{BB962C8B-B14F-4D97-AF65-F5344CB8AC3E}">
        <p14:creationId xmlns:p14="http://schemas.microsoft.com/office/powerpoint/2010/main" val="293623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C0C751C-FF6B-F746-B720-27747F55BBC9}"/>
              </a:ext>
            </a:extLst>
          </p:cNvPr>
          <p:cNvPicPr/>
          <p:nvPr/>
        </p:nvPicPr>
        <p:blipFill rotWithShape="1">
          <a:blip r:embed="rId3">
            <a:extLst>
              <a:ext uri="{28A0092B-C50C-407E-A947-70E740481C1C}">
                <a14:useLocalDpi xmlns:a14="http://schemas.microsoft.com/office/drawing/2010/main" val="0"/>
              </a:ext>
            </a:extLst>
          </a:blip>
          <a:srcRect l="966" t="2171" r="4800"/>
          <a:stretch/>
        </p:blipFill>
        <p:spPr bwMode="auto">
          <a:xfrm>
            <a:off x="3235972" y="1165397"/>
            <a:ext cx="6923315" cy="6397453"/>
          </a:xfrm>
          <a:prstGeom prst="rect">
            <a:avLst/>
          </a:prstGeom>
          <a:ln>
            <a:noFill/>
          </a:ln>
          <a:extLst>
            <a:ext uri="{53640926-AAD7-44D8-BBD7-CCE9431645EC}">
              <a14:shadowObscured xmlns:a14="http://schemas.microsoft.com/office/drawing/2010/main"/>
            </a:ext>
          </a:extLst>
        </p:spPr>
      </p:pic>
      <p:sp>
        <p:nvSpPr>
          <p:cNvPr id="6" name="ZoneTexte 5">
            <a:extLst>
              <a:ext uri="{FF2B5EF4-FFF2-40B4-BE49-F238E27FC236}">
                <a16:creationId xmlns:a16="http://schemas.microsoft.com/office/drawing/2014/main" id="{C857836B-7131-EB42-8064-620871C2200C}"/>
              </a:ext>
            </a:extLst>
          </p:cNvPr>
          <p:cNvSpPr txBox="1"/>
          <p:nvPr/>
        </p:nvSpPr>
        <p:spPr>
          <a:xfrm>
            <a:off x="11932988" y="6936493"/>
            <a:ext cx="1196077" cy="499689"/>
          </a:xfrm>
          <a:prstGeom prst="rect">
            <a:avLst/>
          </a:prstGeom>
          <a:noFill/>
        </p:spPr>
        <p:txBody>
          <a:bodyPr wrap="square" rtlCol="0">
            <a:spAutoFit/>
          </a:bodyPr>
          <a:lstStyle/>
          <a:p>
            <a:pPr algn="r"/>
            <a:fld id="{854970B0-9E53-476F-9122-29BD160D7E18}" type="slidenum">
              <a:rPr lang="fr-CH" sz="2647" b="1">
                <a:solidFill>
                  <a:schemeClr val="bg2"/>
                </a:solidFill>
              </a:rPr>
              <a:pPr algn="r"/>
              <a:t>4</a:t>
            </a:fld>
            <a:endParaRPr lang="fr-CH" sz="2647" b="1" dirty="0">
              <a:solidFill>
                <a:schemeClr val="bg2"/>
              </a:solidFill>
            </a:endParaRPr>
          </a:p>
        </p:txBody>
      </p:sp>
      <p:sp>
        <p:nvSpPr>
          <p:cNvPr id="7" name="Google Shape;1627;p50">
            <a:extLst>
              <a:ext uri="{FF2B5EF4-FFF2-40B4-BE49-F238E27FC236}">
                <a16:creationId xmlns:a16="http://schemas.microsoft.com/office/drawing/2014/main" id="{A19B6F9C-D875-9341-84E6-604EC717E980}"/>
              </a:ext>
            </a:extLst>
          </p:cNvPr>
          <p:cNvSpPr txBox="1">
            <a:spLocks noGrp="1"/>
          </p:cNvSpPr>
          <p:nvPr>
            <p:ph type="title"/>
          </p:nvPr>
        </p:nvSpPr>
        <p:spPr>
          <a:xfrm>
            <a:off x="0" y="647935"/>
            <a:ext cx="13444537" cy="675107"/>
          </a:xfrm>
          <a:prstGeom prst="rect">
            <a:avLst/>
          </a:prstGeom>
        </p:spPr>
        <p:txBody>
          <a:bodyPr spcFirstLastPara="1" vert="horz" wrap="square" lIns="0" tIns="0" rIns="0" bIns="0" rtlCol="0" anchor="t" anchorCtr="0">
            <a:noAutofit/>
          </a:bodyPr>
          <a:lstStyle/>
          <a:p>
            <a:pPr algn="ctr">
              <a:spcBef>
                <a:spcPts val="0"/>
              </a:spcBef>
            </a:pPr>
            <a:r>
              <a:rPr lang="fr-CH" dirty="0"/>
              <a:t>Les ressources</a:t>
            </a:r>
            <a:endParaRPr dirty="0"/>
          </a:p>
        </p:txBody>
      </p:sp>
    </p:spTree>
    <p:extLst>
      <p:ext uri="{BB962C8B-B14F-4D97-AF65-F5344CB8AC3E}">
        <p14:creationId xmlns:p14="http://schemas.microsoft.com/office/powerpoint/2010/main" val="3075078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8EAD6ACA-9C05-7C44-AF9E-4620EE1172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83963" y="1048337"/>
            <a:ext cx="5894722" cy="3345243"/>
          </a:xfrm>
          <a:effectLst>
            <a:outerShdw blurRad="50800" dist="38100" dir="2700000" algn="tl" rotWithShape="0">
              <a:prstClr val="black">
                <a:alpha val="40000"/>
              </a:prstClr>
            </a:outerShdw>
          </a:effectLst>
        </p:spPr>
      </p:pic>
      <p:pic>
        <p:nvPicPr>
          <p:cNvPr id="12" name="Image 11">
            <a:extLst>
              <a:ext uri="{FF2B5EF4-FFF2-40B4-BE49-F238E27FC236}">
                <a16:creationId xmlns:a16="http://schemas.microsoft.com/office/drawing/2014/main" id="{FFF66EDE-7F35-734B-9CFF-A57FA7F85A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865" y="4536333"/>
            <a:ext cx="5119422" cy="2856840"/>
          </a:xfrm>
          <a:prstGeom prst="rect">
            <a:avLst/>
          </a:prstGeom>
        </p:spPr>
      </p:pic>
      <p:pic>
        <p:nvPicPr>
          <p:cNvPr id="18" name="Image 17">
            <a:extLst>
              <a:ext uri="{FF2B5EF4-FFF2-40B4-BE49-F238E27FC236}">
                <a16:creationId xmlns:a16="http://schemas.microsoft.com/office/drawing/2014/main" id="{1D2AE4F7-2122-F04A-8046-681E5DCF70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3963" y="4495099"/>
            <a:ext cx="5894722" cy="2898074"/>
          </a:xfrm>
          <a:prstGeom prst="rect">
            <a:avLst/>
          </a:prstGeom>
          <a:effectLst>
            <a:outerShdw blurRad="50800" dist="38100" dir="2700000" algn="tl" rotWithShape="0">
              <a:prstClr val="black">
                <a:alpha val="40000"/>
              </a:prstClr>
            </a:outerShdw>
          </a:effectLst>
        </p:spPr>
      </p:pic>
      <p:sp>
        <p:nvSpPr>
          <p:cNvPr id="19" name="ZoneTexte 18">
            <a:extLst>
              <a:ext uri="{FF2B5EF4-FFF2-40B4-BE49-F238E27FC236}">
                <a16:creationId xmlns:a16="http://schemas.microsoft.com/office/drawing/2014/main" id="{562776B0-89C0-B34D-BFDF-940C4BB56328}"/>
              </a:ext>
            </a:extLst>
          </p:cNvPr>
          <p:cNvSpPr txBox="1"/>
          <p:nvPr/>
        </p:nvSpPr>
        <p:spPr>
          <a:xfrm>
            <a:off x="1107974" y="646004"/>
            <a:ext cx="5193313" cy="5038302"/>
          </a:xfrm>
          <a:prstGeom prst="rect">
            <a:avLst/>
          </a:prstGeom>
          <a:noFill/>
        </p:spPr>
        <p:txBody>
          <a:bodyPr wrap="square" rtlCol="0">
            <a:spAutoFit/>
          </a:bodyPr>
          <a:lstStyle/>
          <a:p>
            <a:pPr marL="252100" indent="-252100" defTabSz="1008400">
              <a:lnSpc>
                <a:spcPct val="90000"/>
              </a:lnSpc>
              <a:spcBef>
                <a:spcPts val="1103"/>
              </a:spcBef>
              <a:buFont typeface="Arial" panose="020B0604020202020204" pitchFamily="34" charset="0"/>
              <a:buChar char="•"/>
            </a:pPr>
            <a:r>
              <a:rPr lang="fr-FR" sz="2400" dirty="0">
                <a:latin typeface="NeueHaasGroteskDisp Pro" panose="020B0504020202020204" pitchFamily="34" charset="0"/>
              </a:rPr>
              <a:t>Missions (découverte, Physique, PC, sécurité)</a:t>
            </a:r>
          </a:p>
          <a:p>
            <a:pPr marL="252100" indent="-252100" defTabSz="1008400">
              <a:lnSpc>
                <a:spcPct val="90000"/>
              </a:lnSpc>
              <a:spcBef>
                <a:spcPts val="1103"/>
              </a:spcBef>
              <a:buFont typeface="Arial" panose="020B0604020202020204" pitchFamily="34" charset="0"/>
              <a:buChar char="•"/>
            </a:pPr>
            <a:r>
              <a:rPr lang="fr-FR" sz="2400" dirty="0">
                <a:latin typeface="NeueHaasGroteskDisp Pro" panose="020B0504020202020204" pitchFamily="34" charset="0"/>
              </a:rPr>
              <a:t>Eléments cliquables ( contenus en lien avec une thématique)</a:t>
            </a:r>
          </a:p>
          <a:p>
            <a:pPr marL="252100" indent="-252100" defTabSz="1008400">
              <a:lnSpc>
                <a:spcPct val="90000"/>
              </a:lnSpc>
              <a:spcBef>
                <a:spcPts val="1103"/>
              </a:spcBef>
              <a:buFont typeface="Arial" panose="020B0604020202020204" pitchFamily="34" charset="0"/>
              <a:buChar char="•"/>
            </a:pPr>
            <a:r>
              <a:rPr lang="fr-FR" sz="2400" dirty="0">
                <a:latin typeface="NeueHaasGroteskDisp Pro" panose="020B0504020202020204" pitchFamily="34" charset="0"/>
              </a:rPr>
              <a:t>Mini jeux, quiz, vidéos</a:t>
            </a:r>
          </a:p>
          <a:p>
            <a:pPr marL="252100" indent="-252100" defTabSz="1008400">
              <a:lnSpc>
                <a:spcPct val="90000"/>
              </a:lnSpc>
              <a:spcBef>
                <a:spcPts val="1103"/>
              </a:spcBef>
              <a:buFont typeface="Arial" panose="020B0604020202020204" pitchFamily="34" charset="0"/>
              <a:buChar char="•"/>
            </a:pPr>
            <a:r>
              <a:rPr lang="fr-FR" sz="2400" dirty="0">
                <a:latin typeface="NeueHaasGroteskDisp Pro" panose="020B0504020202020204" pitchFamily="34" charset="0"/>
              </a:rPr>
              <a:t>Progression (</a:t>
            </a:r>
            <a:r>
              <a:rPr lang="fr-FR" sz="2400" dirty="0" err="1">
                <a:latin typeface="NeueHaasGroteskDisp Pro" panose="020B0504020202020204" pitchFamily="34" charset="0"/>
              </a:rPr>
              <a:t>map</a:t>
            </a:r>
            <a:r>
              <a:rPr lang="fr-FR" sz="2400" dirty="0">
                <a:latin typeface="NeueHaasGroteskDisp Pro" panose="020B0504020202020204" pitchFamily="34" charset="0"/>
              </a:rPr>
              <a:t>)</a:t>
            </a:r>
          </a:p>
          <a:p>
            <a:pPr marL="252100" indent="-252100" defTabSz="1008400">
              <a:lnSpc>
                <a:spcPct val="90000"/>
              </a:lnSpc>
              <a:spcBef>
                <a:spcPts val="1103"/>
              </a:spcBef>
              <a:buFont typeface="Arial" panose="020B0604020202020204" pitchFamily="34" charset="0"/>
              <a:buChar char="•"/>
            </a:pPr>
            <a:r>
              <a:rPr lang="fr-FR" sz="2400" dirty="0">
                <a:latin typeface="NeueHaasGroteskDisp Pro" panose="020B0504020202020204" pitchFamily="34" charset="0"/>
              </a:rPr>
              <a:t>Compétences</a:t>
            </a:r>
          </a:p>
          <a:p>
            <a:pPr marL="252100" indent="-252100" defTabSz="1008400">
              <a:lnSpc>
                <a:spcPct val="90000"/>
              </a:lnSpc>
              <a:spcBef>
                <a:spcPts val="1103"/>
              </a:spcBef>
              <a:buFont typeface="Arial" panose="020B0604020202020204" pitchFamily="34" charset="0"/>
              <a:buChar char="•"/>
            </a:pPr>
            <a:r>
              <a:rPr lang="fr-FR" sz="2400" dirty="0">
                <a:latin typeface="NeueHaasGroteskDisp Pro" panose="020B0504020202020204" pitchFamily="34" charset="0"/>
              </a:rPr>
              <a:t>Personnalisé à l’étudiant</a:t>
            </a:r>
          </a:p>
          <a:p>
            <a:pPr marL="252100" indent="-252100" defTabSz="1008400">
              <a:lnSpc>
                <a:spcPct val="90000"/>
              </a:lnSpc>
              <a:spcBef>
                <a:spcPts val="1103"/>
              </a:spcBef>
              <a:buFont typeface="Arial" panose="020B0604020202020204" pitchFamily="34" charset="0"/>
              <a:buChar char="•"/>
            </a:pPr>
            <a:r>
              <a:rPr lang="fr-FR" sz="2400" dirty="0">
                <a:latin typeface="NeueHaasGroteskDisp Pro" panose="020B0504020202020204" pitchFamily="34" charset="0"/>
              </a:rPr>
              <a:t>Niveau 1 et niveau 2</a:t>
            </a:r>
          </a:p>
          <a:p>
            <a:pPr marL="285750" indent="-285750">
              <a:buFont typeface="Arial" panose="020B0604020202020204" pitchFamily="34" charset="0"/>
              <a:buChar char="•"/>
            </a:pPr>
            <a:endParaRPr lang="fr-FR" dirty="0">
              <a:latin typeface="NeueHaasGroteskDisp Pro" panose="020B0504020202020204" pitchFamily="34" charset="0"/>
              <a:ea typeface="+mj-ea"/>
              <a:cs typeface="+mj-cs"/>
            </a:endParaRPr>
          </a:p>
          <a:p>
            <a:endParaRPr lang="fr-FR" dirty="0"/>
          </a:p>
          <a:p>
            <a:endParaRPr lang="fr-FR" dirty="0"/>
          </a:p>
          <a:p>
            <a:endParaRPr lang="fr-FR" dirty="0"/>
          </a:p>
        </p:txBody>
      </p:sp>
      <p:sp>
        <p:nvSpPr>
          <p:cNvPr id="7" name="ZoneTexte 6">
            <a:extLst>
              <a:ext uri="{FF2B5EF4-FFF2-40B4-BE49-F238E27FC236}">
                <a16:creationId xmlns:a16="http://schemas.microsoft.com/office/drawing/2014/main" id="{1C657249-B3CA-3B49-88D0-DCC7A891EF56}"/>
              </a:ext>
            </a:extLst>
          </p:cNvPr>
          <p:cNvSpPr txBox="1"/>
          <p:nvPr/>
        </p:nvSpPr>
        <p:spPr>
          <a:xfrm>
            <a:off x="11858340" y="6936493"/>
            <a:ext cx="1196077" cy="499689"/>
          </a:xfrm>
          <a:prstGeom prst="rect">
            <a:avLst/>
          </a:prstGeom>
          <a:noFill/>
        </p:spPr>
        <p:txBody>
          <a:bodyPr wrap="square" rtlCol="0">
            <a:spAutoFit/>
          </a:bodyPr>
          <a:lstStyle/>
          <a:p>
            <a:pPr algn="r"/>
            <a:fld id="{854970B0-9E53-476F-9122-29BD160D7E18}" type="slidenum">
              <a:rPr lang="fr-CH" sz="2647" b="1">
                <a:solidFill>
                  <a:schemeClr val="bg2"/>
                </a:solidFill>
              </a:rPr>
              <a:pPr algn="r"/>
              <a:t>5</a:t>
            </a:fld>
            <a:endParaRPr lang="fr-CH" sz="2647" b="1" dirty="0">
              <a:solidFill>
                <a:schemeClr val="bg2"/>
              </a:solidFill>
            </a:endParaRPr>
          </a:p>
        </p:txBody>
      </p:sp>
    </p:spTree>
    <p:extLst>
      <p:ext uri="{BB962C8B-B14F-4D97-AF65-F5344CB8AC3E}">
        <p14:creationId xmlns:p14="http://schemas.microsoft.com/office/powerpoint/2010/main" val="41135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27;p50">
            <a:extLst>
              <a:ext uri="{FF2B5EF4-FFF2-40B4-BE49-F238E27FC236}">
                <a16:creationId xmlns:a16="http://schemas.microsoft.com/office/drawing/2014/main" id="{B88665F9-8327-6141-902D-605369AB691A}"/>
              </a:ext>
            </a:extLst>
          </p:cNvPr>
          <p:cNvSpPr txBox="1">
            <a:spLocks/>
          </p:cNvSpPr>
          <p:nvPr/>
        </p:nvSpPr>
        <p:spPr>
          <a:xfrm>
            <a:off x="0" y="647935"/>
            <a:ext cx="13444537" cy="675107"/>
          </a:xfrm>
          <a:prstGeom prst="rect">
            <a:avLst/>
          </a:prstGeom>
        </p:spPr>
        <p:txBody>
          <a:bodyPr spcFirstLastPara="1" vert="horz" wrap="square" lIns="0" tIns="0" rIns="0" bIns="0" rtlCol="0" anchor="t" anchorCtr="0">
            <a:noAutofit/>
          </a:bodyPr>
          <a:lstStyle>
            <a:lvl1pPr algn="l" defTabSz="1008400" rtl="0" eaLnBrk="1" latinLnBrk="0" hangingPunct="1">
              <a:lnSpc>
                <a:spcPct val="90000"/>
              </a:lnSpc>
              <a:spcBef>
                <a:spcPct val="0"/>
              </a:spcBef>
              <a:buNone/>
              <a:defRPr sz="4852" kern="1200">
                <a:solidFill>
                  <a:schemeClr val="tx1"/>
                </a:solidFill>
                <a:latin typeface="NeueHaasGroteskDisp Pro" panose="020B0504020202020204" pitchFamily="34" charset="0"/>
                <a:ea typeface="+mj-ea"/>
                <a:cs typeface="+mj-cs"/>
              </a:defRPr>
            </a:lvl1pPr>
          </a:lstStyle>
          <a:p>
            <a:pPr algn="ctr">
              <a:spcBef>
                <a:spcPts val="0"/>
              </a:spcBef>
            </a:pPr>
            <a:r>
              <a:rPr lang="fr-CH" dirty="0"/>
              <a:t>Résultats</a:t>
            </a:r>
          </a:p>
        </p:txBody>
      </p:sp>
      <p:sp>
        <p:nvSpPr>
          <p:cNvPr id="15" name="ZoneTexte 14">
            <a:extLst>
              <a:ext uri="{FF2B5EF4-FFF2-40B4-BE49-F238E27FC236}">
                <a16:creationId xmlns:a16="http://schemas.microsoft.com/office/drawing/2014/main" id="{5AC28FE5-4464-A54F-BEA8-1480DA40B4C0}"/>
              </a:ext>
            </a:extLst>
          </p:cNvPr>
          <p:cNvSpPr txBox="1"/>
          <p:nvPr/>
        </p:nvSpPr>
        <p:spPr>
          <a:xfrm>
            <a:off x="11932988" y="6936493"/>
            <a:ext cx="1196077" cy="499689"/>
          </a:xfrm>
          <a:prstGeom prst="rect">
            <a:avLst/>
          </a:prstGeom>
          <a:noFill/>
        </p:spPr>
        <p:txBody>
          <a:bodyPr wrap="square" rtlCol="0">
            <a:spAutoFit/>
          </a:bodyPr>
          <a:lstStyle/>
          <a:p>
            <a:pPr algn="r"/>
            <a:fld id="{854970B0-9E53-476F-9122-29BD160D7E18}" type="slidenum">
              <a:rPr lang="fr-CH" sz="2647" b="1">
                <a:solidFill>
                  <a:schemeClr val="bg2"/>
                </a:solidFill>
              </a:rPr>
              <a:pPr algn="r"/>
              <a:t>6</a:t>
            </a:fld>
            <a:endParaRPr lang="fr-CH" sz="2647" b="1" dirty="0">
              <a:solidFill>
                <a:schemeClr val="bg2"/>
              </a:solidFill>
            </a:endParaRPr>
          </a:p>
        </p:txBody>
      </p:sp>
      <p:sp>
        <p:nvSpPr>
          <p:cNvPr id="12" name="Google Shape;1627;p50">
            <a:extLst>
              <a:ext uri="{FF2B5EF4-FFF2-40B4-BE49-F238E27FC236}">
                <a16:creationId xmlns:a16="http://schemas.microsoft.com/office/drawing/2014/main" id="{F6467106-6DE9-3D41-8BC3-DD2A40C6BF06}"/>
              </a:ext>
            </a:extLst>
          </p:cNvPr>
          <p:cNvSpPr txBox="1">
            <a:spLocks noGrp="1"/>
          </p:cNvSpPr>
          <p:nvPr>
            <p:ph type="title"/>
          </p:nvPr>
        </p:nvSpPr>
        <p:spPr>
          <a:xfrm>
            <a:off x="362171" y="1812516"/>
            <a:ext cx="5943600" cy="574693"/>
          </a:xfrm>
          <a:prstGeom prst="rect">
            <a:avLst/>
          </a:prstGeom>
        </p:spPr>
        <p:txBody>
          <a:bodyPr spcFirstLastPara="1" vert="horz" wrap="square" lIns="0" tIns="0" rIns="0" bIns="0" rtlCol="0" anchor="t" anchorCtr="0">
            <a:noAutofit/>
          </a:bodyPr>
          <a:lstStyle/>
          <a:p>
            <a:pPr algn="ctr">
              <a:spcBef>
                <a:spcPts val="0"/>
              </a:spcBef>
            </a:pPr>
            <a:r>
              <a:rPr lang="fr-CH" sz="3600" dirty="0"/>
              <a:t>1</a:t>
            </a:r>
            <a:r>
              <a:rPr lang="fr-CH" sz="3200" dirty="0"/>
              <a:t>- Le «</a:t>
            </a:r>
            <a:r>
              <a:rPr lang="fr-CH" sz="3200" dirty="0" err="1"/>
              <a:t>microlearning</a:t>
            </a:r>
            <a:r>
              <a:rPr lang="fr-CH" sz="3200" dirty="0"/>
              <a:t>»</a:t>
            </a:r>
            <a:endParaRPr sz="3200" dirty="0"/>
          </a:p>
        </p:txBody>
      </p:sp>
      <p:graphicFrame>
        <p:nvGraphicFramePr>
          <p:cNvPr id="16" name="Graphique 15">
            <a:extLst>
              <a:ext uri="{FF2B5EF4-FFF2-40B4-BE49-F238E27FC236}">
                <a16:creationId xmlns:a16="http://schemas.microsoft.com/office/drawing/2014/main" id="{51FEB326-C9DE-224D-89A2-6237EF461381}"/>
              </a:ext>
            </a:extLst>
          </p:cNvPr>
          <p:cNvGraphicFramePr/>
          <p:nvPr>
            <p:extLst>
              <p:ext uri="{D42A27DB-BD31-4B8C-83A1-F6EECF244321}">
                <p14:modId xmlns:p14="http://schemas.microsoft.com/office/powerpoint/2010/main" val="1395905197"/>
              </p:ext>
            </p:extLst>
          </p:nvPr>
        </p:nvGraphicFramePr>
        <p:xfrm>
          <a:off x="362171" y="3092456"/>
          <a:ext cx="6543125" cy="4065089"/>
        </p:xfrm>
        <a:graphic>
          <a:graphicData uri="http://schemas.openxmlformats.org/drawingml/2006/chart">
            <c:chart xmlns:c="http://schemas.openxmlformats.org/drawingml/2006/chart" xmlns:r="http://schemas.openxmlformats.org/officeDocument/2006/relationships" r:id="rId3"/>
          </a:graphicData>
        </a:graphic>
      </p:graphicFrame>
      <p:pic>
        <p:nvPicPr>
          <p:cNvPr id="9" name="Graphique 8" descr="Avertissement">
            <a:extLst>
              <a:ext uri="{FF2B5EF4-FFF2-40B4-BE49-F238E27FC236}">
                <a16:creationId xmlns:a16="http://schemas.microsoft.com/office/drawing/2014/main" id="{1DFB7EB4-3E55-CF48-9AF3-6C81658B87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45033" y="1802434"/>
            <a:ext cx="584775" cy="584775"/>
          </a:xfrm>
          <a:prstGeom prst="rect">
            <a:avLst/>
          </a:prstGeom>
        </p:spPr>
      </p:pic>
      <p:sp>
        <p:nvSpPr>
          <p:cNvPr id="11" name="ZoneTexte 10">
            <a:extLst>
              <a:ext uri="{FF2B5EF4-FFF2-40B4-BE49-F238E27FC236}">
                <a16:creationId xmlns:a16="http://schemas.microsoft.com/office/drawing/2014/main" id="{50090C8B-5E9D-1045-A0B0-46903047C2B1}"/>
              </a:ext>
            </a:extLst>
          </p:cNvPr>
          <p:cNvSpPr txBox="1"/>
          <p:nvPr/>
        </p:nvSpPr>
        <p:spPr>
          <a:xfrm>
            <a:off x="7448376" y="3300145"/>
            <a:ext cx="5447817" cy="2535053"/>
          </a:xfrm>
          <a:prstGeom prst="rect">
            <a:avLst/>
          </a:prstGeom>
          <a:noFill/>
        </p:spPr>
        <p:txBody>
          <a:bodyPr wrap="square" rtlCol="0">
            <a:spAutoFit/>
          </a:bodyPr>
          <a:lstStyle/>
          <a:p>
            <a:pPr marL="252100" indent="-252100" defTabSz="1008400">
              <a:lnSpc>
                <a:spcPct val="90000"/>
              </a:lnSpc>
              <a:spcBef>
                <a:spcPts val="1103"/>
              </a:spcBef>
              <a:buFont typeface="Arial" panose="020B0604020202020204" pitchFamily="34" charset="0"/>
              <a:buChar char="•"/>
            </a:pPr>
            <a:r>
              <a:rPr lang="fr-FR" sz="2800" dirty="0">
                <a:latin typeface="NeueHaasGroteskDisp Pro" panose="020B0504020202020204" pitchFamily="34" charset="0"/>
              </a:rPr>
              <a:t>Vidéos trop courtes pour certains</a:t>
            </a:r>
          </a:p>
          <a:p>
            <a:pPr marL="252100" indent="-252100" defTabSz="1008400">
              <a:lnSpc>
                <a:spcPct val="90000"/>
              </a:lnSpc>
              <a:spcBef>
                <a:spcPts val="1103"/>
              </a:spcBef>
              <a:buFont typeface="Arial" panose="020B0604020202020204" pitchFamily="34" charset="0"/>
              <a:buChar char="•"/>
            </a:pPr>
            <a:r>
              <a:rPr lang="fr-FR" sz="2800">
                <a:latin typeface="NeueHaasGroteskDisp Pro" panose="020B0504020202020204" pitchFamily="34" charset="0"/>
              </a:rPr>
              <a:t>Manque d’annotations visuelles</a:t>
            </a:r>
            <a:endParaRPr lang="fr-FR" sz="2800" dirty="0">
              <a:latin typeface="NeueHaasGroteskDisp Pro" panose="020B0504020202020204" pitchFamily="34" charset="0"/>
            </a:endParaRPr>
          </a:p>
          <a:p>
            <a:pPr defTabSz="1008400">
              <a:lnSpc>
                <a:spcPct val="90000"/>
              </a:lnSpc>
              <a:spcBef>
                <a:spcPts val="1103"/>
              </a:spcBef>
            </a:pPr>
            <a:endParaRPr lang="fr-FR" sz="2000" dirty="0">
              <a:latin typeface="NeueHaasGroteskDisp Pro" panose="020B0504020202020204" pitchFamily="34" charset="0"/>
            </a:endParaRPr>
          </a:p>
          <a:p>
            <a:pPr marL="285750" indent="-285750">
              <a:buFont typeface="Arial" panose="020B0604020202020204" pitchFamily="34" charset="0"/>
              <a:buChar char="•"/>
            </a:pPr>
            <a:endParaRPr lang="fr-FR" dirty="0">
              <a:latin typeface="NeueHaasGroteskDisp Pro" panose="020B0504020202020204" pitchFamily="34" charset="0"/>
              <a:ea typeface="+mj-ea"/>
              <a:cs typeface="+mj-cs"/>
            </a:endParaRPr>
          </a:p>
          <a:p>
            <a:endParaRPr lang="fr-FR" dirty="0"/>
          </a:p>
          <a:p>
            <a:endParaRPr lang="fr-FR" dirty="0"/>
          </a:p>
          <a:p>
            <a:endParaRPr lang="fr-FR" dirty="0"/>
          </a:p>
        </p:txBody>
      </p:sp>
    </p:spTree>
    <p:extLst>
      <p:ext uri="{BB962C8B-B14F-4D97-AF65-F5344CB8AC3E}">
        <p14:creationId xmlns:p14="http://schemas.microsoft.com/office/powerpoint/2010/main" val="2676451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16" grpId="0">
        <p:bldAsOne/>
      </p:bldGraphic>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27;p50">
            <a:extLst>
              <a:ext uri="{FF2B5EF4-FFF2-40B4-BE49-F238E27FC236}">
                <a16:creationId xmlns:a16="http://schemas.microsoft.com/office/drawing/2014/main" id="{B88665F9-8327-6141-902D-605369AB691A}"/>
              </a:ext>
            </a:extLst>
          </p:cNvPr>
          <p:cNvSpPr txBox="1">
            <a:spLocks/>
          </p:cNvSpPr>
          <p:nvPr/>
        </p:nvSpPr>
        <p:spPr>
          <a:xfrm>
            <a:off x="0" y="647935"/>
            <a:ext cx="13444537" cy="675107"/>
          </a:xfrm>
          <a:prstGeom prst="rect">
            <a:avLst/>
          </a:prstGeom>
        </p:spPr>
        <p:txBody>
          <a:bodyPr spcFirstLastPara="1" vert="horz" wrap="square" lIns="0" tIns="0" rIns="0" bIns="0" rtlCol="0" anchor="t" anchorCtr="0">
            <a:noAutofit/>
          </a:bodyPr>
          <a:lstStyle>
            <a:lvl1pPr algn="l" defTabSz="1008400" rtl="0" eaLnBrk="1" latinLnBrk="0" hangingPunct="1">
              <a:lnSpc>
                <a:spcPct val="90000"/>
              </a:lnSpc>
              <a:spcBef>
                <a:spcPct val="0"/>
              </a:spcBef>
              <a:buNone/>
              <a:defRPr sz="4852" kern="1200">
                <a:solidFill>
                  <a:schemeClr val="tx1"/>
                </a:solidFill>
                <a:latin typeface="NeueHaasGroteskDisp Pro" panose="020B0504020202020204" pitchFamily="34" charset="0"/>
                <a:ea typeface="+mj-ea"/>
                <a:cs typeface="+mj-cs"/>
              </a:defRPr>
            </a:lvl1pPr>
          </a:lstStyle>
          <a:p>
            <a:pPr algn="ctr">
              <a:spcBef>
                <a:spcPts val="0"/>
              </a:spcBef>
            </a:pPr>
            <a:r>
              <a:rPr lang="fr-CH" dirty="0"/>
              <a:t>Résultats</a:t>
            </a:r>
          </a:p>
        </p:txBody>
      </p:sp>
      <p:sp>
        <p:nvSpPr>
          <p:cNvPr id="8" name="ZoneTexte 7">
            <a:extLst>
              <a:ext uri="{FF2B5EF4-FFF2-40B4-BE49-F238E27FC236}">
                <a16:creationId xmlns:a16="http://schemas.microsoft.com/office/drawing/2014/main" id="{06A4B8B7-9A85-7B40-BDF7-336E2B89E335}"/>
              </a:ext>
            </a:extLst>
          </p:cNvPr>
          <p:cNvSpPr txBox="1"/>
          <p:nvPr/>
        </p:nvSpPr>
        <p:spPr>
          <a:xfrm>
            <a:off x="11932988" y="6936493"/>
            <a:ext cx="1196077" cy="499689"/>
          </a:xfrm>
          <a:prstGeom prst="rect">
            <a:avLst/>
          </a:prstGeom>
          <a:noFill/>
        </p:spPr>
        <p:txBody>
          <a:bodyPr wrap="square" rtlCol="0">
            <a:spAutoFit/>
          </a:bodyPr>
          <a:lstStyle/>
          <a:p>
            <a:pPr algn="r"/>
            <a:fld id="{854970B0-9E53-476F-9122-29BD160D7E18}" type="slidenum">
              <a:rPr lang="fr-CH" sz="2647" b="1">
                <a:solidFill>
                  <a:schemeClr val="bg2"/>
                </a:solidFill>
              </a:rPr>
              <a:pPr algn="r"/>
              <a:t>7</a:t>
            </a:fld>
            <a:endParaRPr lang="fr-CH" sz="2647" b="1" dirty="0">
              <a:solidFill>
                <a:schemeClr val="bg2"/>
              </a:solidFill>
            </a:endParaRPr>
          </a:p>
        </p:txBody>
      </p:sp>
      <p:pic>
        <p:nvPicPr>
          <p:cNvPr id="3" name="Image 2">
            <a:extLst>
              <a:ext uri="{FF2B5EF4-FFF2-40B4-BE49-F238E27FC236}">
                <a16:creationId xmlns:a16="http://schemas.microsoft.com/office/drawing/2014/main" id="{4FA6D7DF-3E7A-B240-B5A3-9628CCAD9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22" y="2876682"/>
            <a:ext cx="5845892" cy="3850588"/>
          </a:xfrm>
          <a:prstGeom prst="rect">
            <a:avLst/>
          </a:prstGeom>
        </p:spPr>
      </p:pic>
      <p:sp>
        <p:nvSpPr>
          <p:cNvPr id="2" name="Rectangle 1">
            <a:extLst>
              <a:ext uri="{FF2B5EF4-FFF2-40B4-BE49-F238E27FC236}">
                <a16:creationId xmlns:a16="http://schemas.microsoft.com/office/drawing/2014/main" id="{33835BB4-10E2-E14C-9F93-C4AC131BB51E}"/>
              </a:ext>
            </a:extLst>
          </p:cNvPr>
          <p:cNvSpPr/>
          <p:nvPr/>
        </p:nvSpPr>
        <p:spPr>
          <a:xfrm>
            <a:off x="11247188" y="5072058"/>
            <a:ext cx="685800" cy="22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5FE0CCE-22F5-B048-968D-886151B97AE5}"/>
              </a:ext>
            </a:extLst>
          </p:cNvPr>
          <p:cNvSpPr/>
          <p:nvPr/>
        </p:nvSpPr>
        <p:spPr>
          <a:xfrm>
            <a:off x="7401815" y="3847441"/>
            <a:ext cx="4862248" cy="2172903"/>
          </a:xfrm>
          <a:prstGeom prst="rect">
            <a:avLst/>
          </a:prstGeom>
        </p:spPr>
        <p:txBody>
          <a:bodyPr wrap="square">
            <a:spAutoFit/>
          </a:bodyPr>
          <a:lstStyle/>
          <a:p>
            <a:pPr marL="490850" indent="-252100" defTabSz="1008400">
              <a:lnSpc>
                <a:spcPct val="90000"/>
              </a:lnSpc>
              <a:spcAft>
                <a:spcPts val="800"/>
              </a:spcAft>
              <a:buFont typeface="Arial" panose="020B0604020202020204" pitchFamily="34" charset="0"/>
              <a:buChar char="•"/>
            </a:pPr>
            <a:r>
              <a:rPr lang="fr-CH" sz="3200" dirty="0" err="1">
                <a:latin typeface="NeueHaasGroteskDisp Pro" panose="020B0504020202020204" pitchFamily="34" charset="0"/>
              </a:rPr>
              <a:t>Gameplay</a:t>
            </a:r>
            <a:r>
              <a:rPr lang="fr-CH" sz="3200" dirty="0">
                <a:latin typeface="NeueHaasGroteskDisp Pro" panose="020B0504020202020204" pitchFamily="34" charset="0"/>
              </a:rPr>
              <a:t> général</a:t>
            </a:r>
          </a:p>
          <a:p>
            <a:pPr marL="490850" indent="-252100" defTabSz="1008400">
              <a:lnSpc>
                <a:spcPct val="90000"/>
              </a:lnSpc>
              <a:spcAft>
                <a:spcPts val="800"/>
              </a:spcAft>
              <a:buFont typeface="Arial" panose="020B0604020202020204" pitchFamily="34" charset="0"/>
              <a:buChar char="•"/>
            </a:pPr>
            <a:r>
              <a:rPr lang="fr-CH" sz="3200" dirty="0">
                <a:latin typeface="NeueHaasGroteskDisp Pro" panose="020B0504020202020204" pitchFamily="34" charset="0"/>
              </a:rPr>
              <a:t>La prise en main</a:t>
            </a:r>
          </a:p>
          <a:p>
            <a:pPr marL="490850" indent="-252100" defTabSz="1008400">
              <a:lnSpc>
                <a:spcPct val="90000"/>
              </a:lnSpc>
              <a:spcAft>
                <a:spcPts val="800"/>
              </a:spcAft>
              <a:buFont typeface="Arial" panose="020B0604020202020204" pitchFamily="34" charset="0"/>
              <a:buChar char="•"/>
            </a:pPr>
            <a:r>
              <a:rPr lang="fr-CH" sz="3200" dirty="0">
                <a:latin typeface="NeueHaasGroteskDisp Pro" panose="020B0504020202020204" pitchFamily="34" charset="0"/>
              </a:rPr>
              <a:t>La clarté des instructions</a:t>
            </a:r>
          </a:p>
          <a:p>
            <a:pPr marL="490850" indent="-252100" defTabSz="1008400">
              <a:lnSpc>
                <a:spcPct val="90000"/>
              </a:lnSpc>
              <a:spcAft>
                <a:spcPts val="800"/>
              </a:spcAft>
              <a:buFont typeface="Arial" panose="020B0604020202020204" pitchFamily="34" charset="0"/>
              <a:buChar char="•"/>
            </a:pPr>
            <a:r>
              <a:rPr lang="fr-CH" sz="3200" dirty="0">
                <a:latin typeface="NeueHaasGroteskDisp Pro" panose="020B0504020202020204" pitchFamily="34" charset="0"/>
              </a:rPr>
              <a:t>Les fonctionnalités</a:t>
            </a:r>
          </a:p>
        </p:txBody>
      </p:sp>
      <p:sp>
        <p:nvSpPr>
          <p:cNvPr id="16" name="Google Shape;1627;p50">
            <a:extLst>
              <a:ext uri="{FF2B5EF4-FFF2-40B4-BE49-F238E27FC236}">
                <a16:creationId xmlns:a16="http://schemas.microsoft.com/office/drawing/2014/main" id="{4E180D49-EC2A-8D46-BF3B-18BBF697306C}"/>
              </a:ext>
            </a:extLst>
          </p:cNvPr>
          <p:cNvSpPr txBox="1">
            <a:spLocks noGrp="1"/>
          </p:cNvSpPr>
          <p:nvPr>
            <p:ph type="title"/>
          </p:nvPr>
        </p:nvSpPr>
        <p:spPr>
          <a:xfrm>
            <a:off x="362171" y="1812516"/>
            <a:ext cx="5943600" cy="574693"/>
          </a:xfrm>
          <a:prstGeom prst="rect">
            <a:avLst/>
          </a:prstGeom>
        </p:spPr>
        <p:txBody>
          <a:bodyPr spcFirstLastPara="1" vert="horz" wrap="square" lIns="0" tIns="0" rIns="0" bIns="0" rtlCol="0" anchor="t" anchorCtr="0">
            <a:noAutofit/>
          </a:bodyPr>
          <a:lstStyle/>
          <a:p>
            <a:pPr algn="ctr">
              <a:spcBef>
                <a:spcPts val="0"/>
              </a:spcBef>
            </a:pPr>
            <a:r>
              <a:rPr lang="fr-CH" sz="3600" dirty="0"/>
              <a:t>2</a:t>
            </a:r>
            <a:r>
              <a:rPr lang="fr-CH" sz="3200" dirty="0"/>
              <a:t>- </a:t>
            </a:r>
            <a:r>
              <a:rPr lang="fr-CH" sz="3200" dirty="0" err="1"/>
              <a:t>Gameplay</a:t>
            </a:r>
            <a:endParaRPr sz="3200" dirty="0"/>
          </a:p>
        </p:txBody>
      </p:sp>
    </p:spTree>
    <p:extLst>
      <p:ext uri="{BB962C8B-B14F-4D97-AF65-F5344CB8AC3E}">
        <p14:creationId xmlns:p14="http://schemas.microsoft.com/office/powerpoint/2010/main" val="848074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27;p50">
            <a:extLst>
              <a:ext uri="{FF2B5EF4-FFF2-40B4-BE49-F238E27FC236}">
                <a16:creationId xmlns:a16="http://schemas.microsoft.com/office/drawing/2014/main" id="{B88665F9-8327-6141-902D-605369AB691A}"/>
              </a:ext>
            </a:extLst>
          </p:cNvPr>
          <p:cNvSpPr txBox="1">
            <a:spLocks/>
          </p:cNvSpPr>
          <p:nvPr/>
        </p:nvSpPr>
        <p:spPr>
          <a:xfrm>
            <a:off x="0" y="647935"/>
            <a:ext cx="13444537" cy="675107"/>
          </a:xfrm>
          <a:prstGeom prst="rect">
            <a:avLst/>
          </a:prstGeom>
        </p:spPr>
        <p:txBody>
          <a:bodyPr spcFirstLastPara="1" vert="horz" wrap="square" lIns="0" tIns="0" rIns="0" bIns="0" rtlCol="0" anchor="t" anchorCtr="0">
            <a:noAutofit/>
          </a:bodyPr>
          <a:lstStyle>
            <a:lvl1pPr algn="l" defTabSz="1008400" rtl="0" eaLnBrk="1" latinLnBrk="0" hangingPunct="1">
              <a:lnSpc>
                <a:spcPct val="90000"/>
              </a:lnSpc>
              <a:spcBef>
                <a:spcPct val="0"/>
              </a:spcBef>
              <a:buNone/>
              <a:defRPr sz="4852" kern="1200">
                <a:solidFill>
                  <a:schemeClr val="tx1"/>
                </a:solidFill>
                <a:latin typeface="NeueHaasGroteskDisp Pro" panose="020B0504020202020204" pitchFamily="34" charset="0"/>
                <a:ea typeface="+mj-ea"/>
                <a:cs typeface="+mj-cs"/>
              </a:defRPr>
            </a:lvl1pPr>
          </a:lstStyle>
          <a:p>
            <a:pPr algn="ctr">
              <a:spcBef>
                <a:spcPts val="0"/>
              </a:spcBef>
            </a:pPr>
            <a:r>
              <a:rPr lang="fr-CH" dirty="0"/>
              <a:t>Résultats</a:t>
            </a:r>
          </a:p>
        </p:txBody>
      </p:sp>
      <p:sp>
        <p:nvSpPr>
          <p:cNvPr id="8" name="ZoneTexte 7">
            <a:extLst>
              <a:ext uri="{FF2B5EF4-FFF2-40B4-BE49-F238E27FC236}">
                <a16:creationId xmlns:a16="http://schemas.microsoft.com/office/drawing/2014/main" id="{06A4B8B7-9A85-7B40-BDF7-336E2B89E335}"/>
              </a:ext>
            </a:extLst>
          </p:cNvPr>
          <p:cNvSpPr txBox="1"/>
          <p:nvPr/>
        </p:nvSpPr>
        <p:spPr>
          <a:xfrm>
            <a:off x="11932988" y="6936493"/>
            <a:ext cx="1196077" cy="499689"/>
          </a:xfrm>
          <a:prstGeom prst="rect">
            <a:avLst/>
          </a:prstGeom>
          <a:noFill/>
        </p:spPr>
        <p:txBody>
          <a:bodyPr wrap="square" rtlCol="0">
            <a:spAutoFit/>
          </a:bodyPr>
          <a:lstStyle/>
          <a:p>
            <a:pPr algn="r"/>
            <a:fld id="{854970B0-9E53-476F-9122-29BD160D7E18}" type="slidenum">
              <a:rPr lang="fr-CH" sz="2647" b="1">
                <a:solidFill>
                  <a:schemeClr val="bg2"/>
                </a:solidFill>
              </a:rPr>
              <a:pPr algn="r"/>
              <a:t>8</a:t>
            </a:fld>
            <a:endParaRPr lang="fr-CH" sz="2647" b="1" dirty="0">
              <a:solidFill>
                <a:schemeClr val="bg2"/>
              </a:solidFill>
            </a:endParaRPr>
          </a:p>
        </p:txBody>
      </p:sp>
      <p:sp>
        <p:nvSpPr>
          <p:cNvPr id="10" name="Google Shape;1627;p50">
            <a:extLst>
              <a:ext uri="{FF2B5EF4-FFF2-40B4-BE49-F238E27FC236}">
                <a16:creationId xmlns:a16="http://schemas.microsoft.com/office/drawing/2014/main" id="{8245D887-DE70-634E-A6C0-6A1BC27BFB00}"/>
              </a:ext>
            </a:extLst>
          </p:cNvPr>
          <p:cNvSpPr txBox="1">
            <a:spLocks noGrp="1"/>
          </p:cNvSpPr>
          <p:nvPr>
            <p:ph type="title"/>
          </p:nvPr>
        </p:nvSpPr>
        <p:spPr>
          <a:xfrm>
            <a:off x="-827608" y="1474196"/>
            <a:ext cx="10414000" cy="714965"/>
          </a:xfrm>
          <a:prstGeom prst="rect">
            <a:avLst/>
          </a:prstGeom>
        </p:spPr>
        <p:txBody>
          <a:bodyPr spcFirstLastPara="1" vert="horz" wrap="square" lIns="0" tIns="0" rIns="0" bIns="0" rtlCol="0" anchor="t" anchorCtr="0">
            <a:noAutofit/>
          </a:bodyPr>
          <a:lstStyle/>
          <a:p>
            <a:pPr algn="ctr">
              <a:spcBef>
                <a:spcPts val="0"/>
              </a:spcBef>
            </a:pPr>
            <a:r>
              <a:rPr lang="fr-CH" sz="3200" dirty="0"/>
              <a:t>3-Environnement de simulation</a:t>
            </a:r>
            <a:endParaRPr sz="3200" dirty="0"/>
          </a:p>
        </p:txBody>
      </p:sp>
      <p:sp>
        <p:nvSpPr>
          <p:cNvPr id="2" name="Rectangle 1">
            <a:extLst>
              <a:ext uri="{FF2B5EF4-FFF2-40B4-BE49-F238E27FC236}">
                <a16:creationId xmlns:a16="http://schemas.microsoft.com/office/drawing/2014/main" id="{33835BB4-10E2-E14C-9F93-C4AC131BB51E}"/>
              </a:ext>
            </a:extLst>
          </p:cNvPr>
          <p:cNvSpPr/>
          <p:nvPr/>
        </p:nvSpPr>
        <p:spPr>
          <a:xfrm>
            <a:off x="11247188" y="5072058"/>
            <a:ext cx="685800" cy="22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2900EF63-9E4B-F840-A792-A72FC4B811D8}"/>
              </a:ext>
            </a:extLst>
          </p:cNvPr>
          <p:cNvGrpSpPr/>
          <p:nvPr/>
        </p:nvGrpSpPr>
        <p:grpSpPr>
          <a:xfrm>
            <a:off x="577168" y="3046260"/>
            <a:ext cx="6211614" cy="4140077"/>
            <a:chOff x="577168" y="3046260"/>
            <a:chExt cx="6211614" cy="4140077"/>
          </a:xfrm>
        </p:grpSpPr>
        <p:pic>
          <p:nvPicPr>
            <p:cNvPr id="6" name="Image 5">
              <a:extLst>
                <a:ext uri="{FF2B5EF4-FFF2-40B4-BE49-F238E27FC236}">
                  <a16:creationId xmlns:a16="http://schemas.microsoft.com/office/drawing/2014/main" id="{0F872BED-74A6-424D-909C-343C0F9CD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68" y="3046260"/>
              <a:ext cx="6211614" cy="3660711"/>
            </a:xfrm>
            <a:prstGeom prst="rect">
              <a:avLst/>
            </a:prstGeom>
          </p:spPr>
        </p:pic>
        <p:sp>
          <p:nvSpPr>
            <p:cNvPr id="3" name="ZoneTexte 2">
              <a:extLst>
                <a:ext uri="{FF2B5EF4-FFF2-40B4-BE49-F238E27FC236}">
                  <a16:creationId xmlns:a16="http://schemas.microsoft.com/office/drawing/2014/main" id="{90550D5A-BA8C-4B45-BC5C-E0340FC281DF}"/>
                </a:ext>
              </a:extLst>
            </p:cNvPr>
            <p:cNvSpPr txBox="1"/>
            <p:nvPr/>
          </p:nvSpPr>
          <p:spPr>
            <a:xfrm>
              <a:off x="1499011" y="6817005"/>
              <a:ext cx="4367927" cy="369332"/>
            </a:xfrm>
            <a:prstGeom prst="rect">
              <a:avLst/>
            </a:prstGeom>
            <a:noFill/>
          </p:spPr>
          <p:txBody>
            <a:bodyPr wrap="none" rtlCol="0">
              <a:spAutoFit/>
            </a:bodyPr>
            <a:lstStyle/>
            <a:p>
              <a:r>
                <a:rPr lang="fr-FR" dirty="0"/>
                <a:t>Evaluation de l’environnement de simulation</a:t>
              </a:r>
            </a:p>
          </p:txBody>
        </p:sp>
      </p:grpSp>
      <p:grpSp>
        <p:nvGrpSpPr>
          <p:cNvPr id="12" name="Groupe 11">
            <a:extLst>
              <a:ext uri="{FF2B5EF4-FFF2-40B4-BE49-F238E27FC236}">
                <a16:creationId xmlns:a16="http://schemas.microsoft.com/office/drawing/2014/main" id="{AB30D8B8-E108-0147-BD08-6EDA49D1D4BF}"/>
              </a:ext>
            </a:extLst>
          </p:cNvPr>
          <p:cNvGrpSpPr/>
          <p:nvPr/>
        </p:nvGrpSpPr>
        <p:grpSpPr>
          <a:xfrm>
            <a:off x="7138111" y="2909099"/>
            <a:ext cx="5990954" cy="4277238"/>
            <a:chOff x="7138111" y="2909099"/>
            <a:chExt cx="5990954" cy="4277238"/>
          </a:xfrm>
        </p:grpSpPr>
        <p:grpSp>
          <p:nvGrpSpPr>
            <p:cNvPr id="7" name="Groupe 6">
              <a:extLst>
                <a:ext uri="{FF2B5EF4-FFF2-40B4-BE49-F238E27FC236}">
                  <a16:creationId xmlns:a16="http://schemas.microsoft.com/office/drawing/2014/main" id="{F978EE1A-4EDB-624F-ACB5-F28D31C8ECFF}"/>
                </a:ext>
              </a:extLst>
            </p:cNvPr>
            <p:cNvGrpSpPr/>
            <p:nvPr/>
          </p:nvGrpSpPr>
          <p:grpSpPr>
            <a:xfrm>
              <a:off x="7138111" y="2909099"/>
              <a:ext cx="5990954" cy="3660711"/>
              <a:chOff x="7657394" y="4848360"/>
              <a:chExt cx="5155636" cy="2464846"/>
            </a:xfrm>
          </p:grpSpPr>
          <p:pic>
            <p:nvPicPr>
              <p:cNvPr id="13" name="Image 12">
                <a:extLst>
                  <a:ext uri="{FF2B5EF4-FFF2-40B4-BE49-F238E27FC236}">
                    <a16:creationId xmlns:a16="http://schemas.microsoft.com/office/drawing/2014/main" id="{D98F0FEC-CB4F-7849-9AB1-5F003D842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7394" y="4848360"/>
                <a:ext cx="5155636" cy="2464846"/>
              </a:xfrm>
              <a:prstGeom prst="rect">
                <a:avLst/>
              </a:prstGeom>
            </p:spPr>
          </p:pic>
          <p:sp>
            <p:nvSpPr>
              <p:cNvPr id="4" name="Rectangle 3">
                <a:extLst>
                  <a:ext uri="{FF2B5EF4-FFF2-40B4-BE49-F238E27FC236}">
                    <a16:creationId xmlns:a16="http://schemas.microsoft.com/office/drawing/2014/main" id="{C63E796B-4BCF-BF4F-9AFF-847E1BB9CD97}"/>
                  </a:ext>
                </a:extLst>
              </p:cNvPr>
              <p:cNvSpPr/>
              <p:nvPr/>
            </p:nvSpPr>
            <p:spPr>
              <a:xfrm>
                <a:off x="11932988" y="4848360"/>
                <a:ext cx="880042" cy="229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ZoneTexte 10">
              <a:extLst>
                <a:ext uri="{FF2B5EF4-FFF2-40B4-BE49-F238E27FC236}">
                  <a16:creationId xmlns:a16="http://schemas.microsoft.com/office/drawing/2014/main" id="{40F8FE9C-2A9B-E34B-88ED-93A7F1C550F7}"/>
                </a:ext>
              </a:extLst>
            </p:cNvPr>
            <p:cNvSpPr txBox="1"/>
            <p:nvPr/>
          </p:nvSpPr>
          <p:spPr>
            <a:xfrm>
              <a:off x="9145494" y="6817005"/>
              <a:ext cx="2787494" cy="369332"/>
            </a:xfrm>
            <a:prstGeom prst="rect">
              <a:avLst/>
            </a:prstGeom>
            <a:noFill/>
          </p:spPr>
          <p:txBody>
            <a:bodyPr wrap="none" rtlCol="0">
              <a:spAutoFit/>
            </a:bodyPr>
            <a:lstStyle/>
            <a:p>
              <a:r>
                <a:rPr lang="fr-FR" dirty="0"/>
                <a:t>Apports potentiels de l’outil</a:t>
              </a:r>
            </a:p>
          </p:txBody>
        </p:sp>
      </p:grpSp>
    </p:spTree>
    <p:extLst>
      <p:ext uri="{BB962C8B-B14F-4D97-AF65-F5344CB8AC3E}">
        <p14:creationId xmlns:p14="http://schemas.microsoft.com/office/powerpoint/2010/main" val="378953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27;p50">
            <a:extLst>
              <a:ext uri="{FF2B5EF4-FFF2-40B4-BE49-F238E27FC236}">
                <a16:creationId xmlns:a16="http://schemas.microsoft.com/office/drawing/2014/main" id="{B88665F9-8327-6141-902D-605369AB691A}"/>
              </a:ext>
            </a:extLst>
          </p:cNvPr>
          <p:cNvSpPr txBox="1">
            <a:spLocks/>
          </p:cNvSpPr>
          <p:nvPr/>
        </p:nvSpPr>
        <p:spPr>
          <a:xfrm>
            <a:off x="0" y="647935"/>
            <a:ext cx="13444537" cy="675107"/>
          </a:xfrm>
          <a:prstGeom prst="rect">
            <a:avLst/>
          </a:prstGeom>
        </p:spPr>
        <p:txBody>
          <a:bodyPr spcFirstLastPara="1" vert="horz" wrap="square" lIns="0" tIns="0" rIns="0" bIns="0" rtlCol="0" anchor="t" anchorCtr="0">
            <a:noAutofit/>
          </a:bodyPr>
          <a:lstStyle>
            <a:lvl1pPr algn="l" defTabSz="1008400" rtl="0" eaLnBrk="1" latinLnBrk="0" hangingPunct="1">
              <a:lnSpc>
                <a:spcPct val="90000"/>
              </a:lnSpc>
              <a:spcBef>
                <a:spcPct val="0"/>
              </a:spcBef>
              <a:buNone/>
              <a:defRPr sz="4852" kern="1200">
                <a:solidFill>
                  <a:schemeClr val="tx1"/>
                </a:solidFill>
                <a:latin typeface="NeueHaasGroteskDisp Pro" panose="020B0504020202020204" pitchFamily="34" charset="0"/>
                <a:ea typeface="+mj-ea"/>
                <a:cs typeface="+mj-cs"/>
              </a:defRPr>
            </a:lvl1pPr>
          </a:lstStyle>
          <a:p>
            <a:pPr algn="ctr">
              <a:spcBef>
                <a:spcPts val="0"/>
              </a:spcBef>
            </a:pPr>
            <a:r>
              <a:rPr lang="fr-CH" dirty="0"/>
              <a:t>Résultats</a:t>
            </a:r>
          </a:p>
        </p:txBody>
      </p:sp>
      <p:sp>
        <p:nvSpPr>
          <p:cNvPr id="8" name="ZoneTexte 7">
            <a:extLst>
              <a:ext uri="{FF2B5EF4-FFF2-40B4-BE49-F238E27FC236}">
                <a16:creationId xmlns:a16="http://schemas.microsoft.com/office/drawing/2014/main" id="{06A4B8B7-9A85-7B40-BDF7-336E2B89E335}"/>
              </a:ext>
            </a:extLst>
          </p:cNvPr>
          <p:cNvSpPr txBox="1"/>
          <p:nvPr/>
        </p:nvSpPr>
        <p:spPr>
          <a:xfrm>
            <a:off x="11932988" y="6936493"/>
            <a:ext cx="1196077" cy="499689"/>
          </a:xfrm>
          <a:prstGeom prst="rect">
            <a:avLst/>
          </a:prstGeom>
          <a:noFill/>
        </p:spPr>
        <p:txBody>
          <a:bodyPr wrap="square" rtlCol="0">
            <a:spAutoFit/>
          </a:bodyPr>
          <a:lstStyle/>
          <a:p>
            <a:pPr algn="r"/>
            <a:fld id="{854970B0-9E53-476F-9122-29BD160D7E18}" type="slidenum">
              <a:rPr lang="fr-CH" sz="2647" b="1">
                <a:solidFill>
                  <a:schemeClr val="bg2"/>
                </a:solidFill>
              </a:rPr>
              <a:pPr algn="r"/>
              <a:t>9</a:t>
            </a:fld>
            <a:endParaRPr lang="fr-CH" sz="2647" b="1" dirty="0">
              <a:solidFill>
                <a:schemeClr val="bg2"/>
              </a:solidFill>
            </a:endParaRPr>
          </a:p>
        </p:txBody>
      </p:sp>
      <p:sp>
        <p:nvSpPr>
          <p:cNvPr id="10" name="Google Shape;1627;p50">
            <a:extLst>
              <a:ext uri="{FF2B5EF4-FFF2-40B4-BE49-F238E27FC236}">
                <a16:creationId xmlns:a16="http://schemas.microsoft.com/office/drawing/2014/main" id="{8245D887-DE70-634E-A6C0-6A1BC27BFB00}"/>
              </a:ext>
            </a:extLst>
          </p:cNvPr>
          <p:cNvSpPr txBox="1">
            <a:spLocks noGrp="1"/>
          </p:cNvSpPr>
          <p:nvPr>
            <p:ph type="title"/>
          </p:nvPr>
        </p:nvSpPr>
        <p:spPr>
          <a:xfrm>
            <a:off x="-827608" y="1474196"/>
            <a:ext cx="10414000" cy="714965"/>
          </a:xfrm>
          <a:prstGeom prst="rect">
            <a:avLst/>
          </a:prstGeom>
        </p:spPr>
        <p:txBody>
          <a:bodyPr spcFirstLastPara="1" vert="horz" wrap="square" lIns="0" tIns="0" rIns="0" bIns="0" rtlCol="0" anchor="t" anchorCtr="0">
            <a:noAutofit/>
          </a:bodyPr>
          <a:lstStyle/>
          <a:p>
            <a:pPr algn="ctr">
              <a:spcBef>
                <a:spcPts val="0"/>
              </a:spcBef>
            </a:pPr>
            <a:r>
              <a:rPr lang="fr-CH" sz="3200" dirty="0"/>
              <a:t>3-Environnement de simulation</a:t>
            </a:r>
            <a:endParaRPr sz="3200" dirty="0"/>
          </a:p>
        </p:txBody>
      </p:sp>
      <p:sp>
        <p:nvSpPr>
          <p:cNvPr id="2" name="Rectangle 1">
            <a:extLst>
              <a:ext uri="{FF2B5EF4-FFF2-40B4-BE49-F238E27FC236}">
                <a16:creationId xmlns:a16="http://schemas.microsoft.com/office/drawing/2014/main" id="{33835BB4-10E2-E14C-9F93-C4AC131BB51E}"/>
              </a:ext>
            </a:extLst>
          </p:cNvPr>
          <p:cNvSpPr/>
          <p:nvPr/>
        </p:nvSpPr>
        <p:spPr>
          <a:xfrm>
            <a:off x="11247188" y="5072058"/>
            <a:ext cx="685800" cy="22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2">
            <a:extLst>
              <a:ext uri="{FF2B5EF4-FFF2-40B4-BE49-F238E27FC236}">
                <a16:creationId xmlns:a16="http://schemas.microsoft.com/office/drawing/2014/main" id="{BF864FEE-34E1-5F45-A84F-B6AD1C58FCE0}"/>
              </a:ext>
            </a:extLst>
          </p:cNvPr>
          <p:cNvSpPr>
            <a:spLocks noGrp="1"/>
          </p:cNvSpPr>
          <p:nvPr>
            <p:ph idx="1"/>
          </p:nvPr>
        </p:nvSpPr>
        <p:spPr>
          <a:xfrm>
            <a:off x="721785" y="2189161"/>
            <a:ext cx="12407280" cy="4798559"/>
          </a:xfrm>
        </p:spPr>
        <p:txBody>
          <a:bodyPr>
            <a:normAutofit lnSpcReduction="10000"/>
          </a:bodyPr>
          <a:lstStyle/>
          <a:p>
            <a:pPr marL="0" indent="0">
              <a:buNone/>
            </a:pPr>
            <a:r>
              <a:rPr lang="fr-FR" dirty="0">
                <a:solidFill>
                  <a:srgbClr val="00B050"/>
                </a:solidFill>
              </a:rPr>
              <a:t>Positif:</a:t>
            </a:r>
          </a:p>
          <a:p>
            <a:r>
              <a:rPr lang="fr-FR" sz="2800" dirty="0"/>
              <a:t>Environnement 360°</a:t>
            </a:r>
          </a:p>
          <a:p>
            <a:r>
              <a:rPr lang="fr-FR" sz="2800" dirty="0"/>
              <a:t>Interaction</a:t>
            </a:r>
          </a:p>
          <a:p>
            <a:r>
              <a:rPr lang="fr-FR" sz="2800" dirty="0"/>
              <a:t>Audioguide et tablette </a:t>
            </a:r>
          </a:p>
          <a:p>
            <a:r>
              <a:rPr lang="fr-FR" sz="2800" dirty="0"/>
              <a:t>Liberté dans le parcours</a:t>
            </a:r>
          </a:p>
          <a:p>
            <a:r>
              <a:rPr lang="fr-FR" sz="2800" dirty="0"/>
              <a:t>Visiter plusieurs fois</a:t>
            </a:r>
            <a:endParaRPr lang="fr-FR" dirty="0"/>
          </a:p>
          <a:p>
            <a:pPr marL="0" indent="0">
              <a:buNone/>
            </a:pPr>
            <a:r>
              <a:rPr lang="fr-FR" dirty="0">
                <a:solidFill>
                  <a:srgbClr val="FFC000"/>
                </a:solidFill>
              </a:rPr>
              <a:t>Négatif:</a:t>
            </a:r>
          </a:p>
          <a:p>
            <a:r>
              <a:rPr lang="fr-FR" dirty="0"/>
              <a:t>Manque de fluidité dans les dialogues</a:t>
            </a:r>
          </a:p>
          <a:p>
            <a:r>
              <a:rPr lang="fr-FR" dirty="0"/>
              <a:t>Le ton de la TRM</a:t>
            </a:r>
          </a:p>
          <a:p>
            <a:endParaRPr lang="fr-CH" dirty="0"/>
          </a:p>
        </p:txBody>
      </p:sp>
    </p:spTree>
    <p:extLst>
      <p:ext uri="{BB962C8B-B14F-4D97-AF65-F5344CB8AC3E}">
        <p14:creationId xmlns:p14="http://schemas.microsoft.com/office/powerpoint/2010/main" val="3819534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 calcmode="lin" valueType="num">
                                      <p:cBhvr additive="base">
                                        <p:cTn id="2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 calcmode="lin" valueType="num">
                                      <p:cBhvr additive="base">
                                        <p:cTn id="3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 calcmode="lin" valueType="num">
                                      <p:cBhvr additive="base">
                                        <p:cTn id="4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 calcmode="lin" valueType="num">
                                      <p:cBhvr additive="base">
                                        <p:cTn id="4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
                                            <p:txEl>
                                              <p:pRg st="7" end="7"/>
                                            </p:txEl>
                                          </p:spTgt>
                                        </p:tgtEl>
                                        <p:attrNameLst>
                                          <p:attrName>style.visibility</p:attrName>
                                        </p:attrNameLst>
                                      </p:cBhvr>
                                      <p:to>
                                        <p:strVal val="visible"/>
                                      </p:to>
                                    </p:set>
                                    <p:anim calcmode="lin" valueType="num">
                                      <p:cBhvr additive="base">
                                        <p:cTn id="53"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1">
                                            <p:txEl>
                                              <p:pRg st="8" end="8"/>
                                            </p:txEl>
                                          </p:spTgt>
                                        </p:tgtEl>
                                        <p:attrNameLst>
                                          <p:attrName>style.visibility</p:attrName>
                                        </p:attrNameLst>
                                      </p:cBhvr>
                                      <p:to>
                                        <p:strVal val="visible"/>
                                      </p:to>
                                    </p:set>
                                    <p:anim calcmode="lin" valueType="num">
                                      <p:cBhvr additive="base">
                                        <p:cTn id="5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Thème HEdS">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 HEdS" id="{F704D804-9D18-454E-952E-EF7E55F6DF21}" vid="{18045D6F-92B1-4DC6-956C-C339649A1E2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0d84aff-9d40-444f-b361-78eab77f53a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40F48F434839459FB8A7524BFA0D8E" ma:contentTypeVersion="13" ma:contentTypeDescription="Crée un document." ma:contentTypeScope="" ma:versionID="1d8f4af54cc395980b91181e11158af1">
  <xsd:schema xmlns:xsd="http://www.w3.org/2001/XMLSchema" xmlns:xs="http://www.w3.org/2001/XMLSchema" xmlns:p="http://schemas.microsoft.com/office/2006/metadata/properties" xmlns:ns3="7e9765f3-3742-4c52-8062-4379e1dbde57" xmlns:ns4="00d84aff-9d40-444f-b361-78eab77f53a2" targetNamespace="http://schemas.microsoft.com/office/2006/metadata/properties" ma:root="true" ma:fieldsID="0f0574617c894dd010a4d0498e5acb32" ns3:_="" ns4:_="">
    <xsd:import namespace="7e9765f3-3742-4c52-8062-4379e1dbde57"/>
    <xsd:import namespace="00d84aff-9d40-444f-b361-78eab77f53a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_activity" minOccurs="0"/>
                <xsd:element ref="ns4:MediaServiceAutoTags" minOccurs="0"/>
                <xsd:element ref="ns4:MediaServiceOCR" minOccurs="0"/>
                <xsd:element ref="ns4:MediaServiceGenerationTime" minOccurs="0"/>
                <xsd:element ref="ns4:MediaServiceEventHashCode"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765f3-3742-4c52-8062-4379e1dbde57"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d84aff-9d40-444f-b361-78eab77f53a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C1DBCA-A42D-40D9-9E24-B2B25BB58CD2}">
  <ds:schemaRefs>
    <ds:schemaRef ds:uri="http://purl.org/dc/terms/"/>
    <ds:schemaRef ds:uri="http://schemas.openxmlformats.org/package/2006/metadata/core-properties"/>
    <ds:schemaRef ds:uri="7e9765f3-3742-4c52-8062-4379e1dbde57"/>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0d84aff-9d40-444f-b361-78eab77f53a2"/>
    <ds:schemaRef ds:uri="http://www.w3.org/XML/1998/namespace"/>
  </ds:schemaRefs>
</ds:datastoreItem>
</file>

<file path=customXml/itemProps2.xml><?xml version="1.0" encoding="utf-8"?>
<ds:datastoreItem xmlns:ds="http://schemas.openxmlformats.org/officeDocument/2006/customXml" ds:itemID="{448B02CC-6F97-4179-841F-FAD20B5260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9765f3-3742-4c52-8062-4379e1dbde57"/>
    <ds:schemaRef ds:uri="00d84aff-9d40-444f-b361-78eab77f53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9BF325-1CE2-4E31-A15E-F074EB890A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Thème HEdS</Template>
  <TotalTime>0</TotalTime>
  <Words>612</Words>
  <Application>Microsoft Office PowerPoint</Application>
  <PresentationFormat>Personnalisé</PresentationFormat>
  <Paragraphs>133</Paragraphs>
  <Slides>14</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Bebas Neue</vt:lpstr>
      <vt:lpstr>Calibri</vt:lpstr>
      <vt:lpstr>NeueHaasGroteskDisp Pro</vt:lpstr>
      <vt:lpstr>NeueHaasGroteskText Pro</vt:lpstr>
      <vt:lpstr>Roboto</vt:lpstr>
      <vt:lpstr>Wingdings</vt:lpstr>
      <vt:lpstr>Thème HEdS</vt:lpstr>
      <vt:lpstr>Présentation PowerPoint</vt:lpstr>
      <vt:lpstr>Présentation PowerPoint</vt:lpstr>
      <vt:lpstr>Les ressources</vt:lpstr>
      <vt:lpstr>Les ressources</vt:lpstr>
      <vt:lpstr>Présentation PowerPoint</vt:lpstr>
      <vt:lpstr>1- Le «microlearning»</vt:lpstr>
      <vt:lpstr>2- Gameplay</vt:lpstr>
      <vt:lpstr>3-Environnement de simulation</vt:lpstr>
      <vt:lpstr>3-Environnement de simulation</vt:lpstr>
      <vt:lpstr>Présentation PowerPoint</vt:lpstr>
      <vt:lpstr>Présentation PowerPoint</vt:lpstr>
      <vt:lpstr>Présentation PowerPoint</vt:lpstr>
      <vt:lpstr>Présentation PowerPoint</vt:lpstr>
      <vt:lpstr>Merci pour votre attention</vt:lpstr>
    </vt:vector>
  </TitlesOfParts>
  <Company>HES-SO Genève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Magnenat Bénédicte (HES)</dc:creator>
  <cp:lastModifiedBy>Gaignot Céline</cp:lastModifiedBy>
  <cp:revision>129</cp:revision>
  <dcterms:created xsi:type="dcterms:W3CDTF">2019-12-19T16:08:20Z</dcterms:created>
  <dcterms:modified xsi:type="dcterms:W3CDTF">2023-10-17T13:05:36Z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0x010100EB40F48F434839459FB8A7524BFA0D8E</vt:lpwstr>
  </property>
</Properties>
</file>